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78" r:id="rId4"/>
    <p:sldId id="289" r:id="rId5"/>
    <p:sldId id="290" r:id="rId6"/>
    <p:sldId id="287" r:id="rId7"/>
    <p:sldId id="259" r:id="rId8"/>
    <p:sldId id="267" r:id="rId9"/>
    <p:sldId id="271" r:id="rId10"/>
    <p:sldId id="282" r:id="rId11"/>
    <p:sldId id="284" r:id="rId12"/>
    <p:sldId id="285" r:id="rId13"/>
    <p:sldId id="258" r:id="rId14"/>
    <p:sldId id="26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99FF"/>
    <a:srgbClr val="FF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9" autoAdjust="0"/>
  </p:normalViewPr>
  <p:slideViewPr>
    <p:cSldViewPr>
      <p:cViewPr varScale="1">
        <p:scale>
          <a:sx n="90" d="100"/>
          <a:sy n="90" d="100"/>
        </p:scale>
        <p:origin x="-21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7AFE1-604A-4F3A-BEB8-CF7D8C132E54}" type="doc">
      <dgm:prSet loTypeId="urn:microsoft.com/office/officeart/2005/8/layout/gear1" loCatId="cycle" qsTypeId="urn:microsoft.com/office/officeart/2005/8/quickstyle/simple5" qsCatId="simple" csTypeId="urn:microsoft.com/office/officeart/2005/8/colors/accent1_2" csCatId="accent1" phldr="1"/>
      <dgm:spPr/>
    </dgm:pt>
    <dgm:pt modelId="{8AACB73A-3D20-4BA6-BC7E-EF5CDC13D174}">
      <dgm:prSet phldrT="[Текст]"/>
      <dgm:spPr>
        <a:solidFill>
          <a:srgbClr val="CCFFCC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формы, методы, приёмы</a:t>
          </a:r>
          <a:endParaRPr lang="ru-RU" b="1" dirty="0">
            <a:solidFill>
              <a:schemeClr val="tx1"/>
            </a:solidFill>
          </a:endParaRPr>
        </a:p>
      </dgm:t>
    </dgm:pt>
    <dgm:pt modelId="{8936D7E5-36A9-4932-8987-8C5990699960}" type="parTrans" cxnId="{D62A0419-9045-4443-9EF4-2AD49837A81D}">
      <dgm:prSet/>
      <dgm:spPr/>
      <dgm:t>
        <a:bodyPr/>
        <a:lstStyle/>
        <a:p>
          <a:endParaRPr lang="ru-RU"/>
        </a:p>
      </dgm:t>
    </dgm:pt>
    <dgm:pt modelId="{CE54FFD9-0943-4E7C-AC4F-764A04954A08}" type="sibTrans" cxnId="{D62A0419-9045-4443-9EF4-2AD49837A81D}">
      <dgm:prSet/>
      <dgm:spPr>
        <a:solidFill>
          <a:srgbClr val="CCFFCC"/>
        </a:solidFill>
      </dgm:spPr>
      <dgm:t>
        <a:bodyPr/>
        <a:lstStyle/>
        <a:p>
          <a:endParaRPr lang="ru-RU"/>
        </a:p>
      </dgm:t>
    </dgm:pt>
    <dgm:pt modelId="{4417D00C-9D45-4A3A-B268-ED3E7A582889}">
      <dgm:prSet phldrT="[Текст]"/>
      <dgm:spPr>
        <a:solidFill>
          <a:srgbClr val="FF9999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игры</a:t>
          </a:r>
          <a:endParaRPr lang="ru-RU" b="1" dirty="0">
            <a:solidFill>
              <a:schemeClr val="tx1"/>
            </a:solidFill>
          </a:endParaRPr>
        </a:p>
      </dgm:t>
    </dgm:pt>
    <dgm:pt modelId="{1C881781-0C99-41A2-9EBF-696996B882F9}" type="parTrans" cxnId="{87499D37-FF6D-4CC2-B2B8-3241EF5CBFA0}">
      <dgm:prSet/>
      <dgm:spPr/>
      <dgm:t>
        <a:bodyPr/>
        <a:lstStyle/>
        <a:p>
          <a:endParaRPr lang="ru-RU"/>
        </a:p>
      </dgm:t>
    </dgm:pt>
    <dgm:pt modelId="{0702B02E-9C69-4E37-837E-E3D930D89E6E}" type="sibTrans" cxnId="{87499D37-FF6D-4CC2-B2B8-3241EF5CBFA0}">
      <dgm:prSet/>
      <dgm:spPr>
        <a:solidFill>
          <a:srgbClr val="FF9999"/>
        </a:solidFill>
      </dgm:spPr>
      <dgm:t>
        <a:bodyPr/>
        <a:lstStyle/>
        <a:p>
          <a:endParaRPr lang="ru-RU"/>
        </a:p>
      </dgm:t>
    </dgm:pt>
    <dgm:pt modelId="{ED684A66-F43E-4D40-BB96-D001F63E4673}">
      <dgm:prSet phldrT="[Текст]"/>
      <dgm:spPr>
        <a:solidFill>
          <a:srgbClr val="CCCCF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доски</a:t>
          </a:r>
          <a:endParaRPr lang="ru-RU" b="1" dirty="0">
            <a:solidFill>
              <a:schemeClr val="tx1"/>
            </a:solidFill>
          </a:endParaRPr>
        </a:p>
      </dgm:t>
    </dgm:pt>
    <dgm:pt modelId="{670A36DA-0984-4F34-B2DB-C98FA07639CF}" type="parTrans" cxnId="{267D99FF-79DA-4527-81AC-439045BEC8BA}">
      <dgm:prSet/>
      <dgm:spPr/>
      <dgm:t>
        <a:bodyPr/>
        <a:lstStyle/>
        <a:p>
          <a:endParaRPr lang="ru-RU"/>
        </a:p>
      </dgm:t>
    </dgm:pt>
    <dgm:pt modelId="{049C8D0C-4BD5-4D9B-9ED7-EE32CA31B410}" type="sibTrans" cxnId="{267D99FF-79DA-4527-81AC-439045BEC8BA}">
      <dgm:prSet/>
      <dgm:spPr>
        <a:solidFill>
          <a:srgbClr val="CCCCFF"/>
        </a:solidFill>
      </dgm:spPr>
      <dgm:t>
        <a:bodyPr/>
        <a:lstStyle/>
        <a:p>
          <a:endParaRPr lang="ru-RU"/>
        </a:p>
      </dgm:t>
    </dgm:pt>
    <dgm:pt modelId="{9D597EA4-10B8-4DAB-94CD-10025750B85A}" type="pres">
      <dgm:prSet presAssocID="{3197AFE1-604A-4F3A-BEB8-CF7D8C132E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567F30-A91D-47A8-A401-885FB8DCFE7A}" type="pres">
      <dgm:prSet presAssocID="{8AACB73A-3D20-4BA6-BC7E-EF5CDC13D17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070D5-F5AD-469F-A5CC-023078634FBD}" type="pres">
      <dgm:prSet presAssocID="{8AACB73A-3D20-4BA6-BC7E-EF5CDC13D174}" presName="gear1srcNode" presStyleLbl="node1" presStyleIdx="0" presStyleCnt="3"/>
      <dgm:spPr/>
      <dgm:t>
        <a:bodyPr/>
        <a:lstStyle/>
        <a:p>
          <a:endParaRPr lang="ru-RU"/>
        </a:p>
      </dgm:t>
    </dgm:pt>
    <dgm:pt modelId="{0B2B1DA2-ADBB-4D23-ADB2-AB74F98A83CE}" type="pres">
      <dgm:prSet presAssocID="{8AACB73A-3D20-4BA6-BC7E-EF5CDC13D174}" presName="gear1dstNode" presStyleLbl="node1" presStyleIdx="0" presStyleCnt="3"/>
      <dgm:spPr/>
      <dgm:t>
        <a:bodyPr/>
        <a:lstStyle/>
        <a:p>
          <a:endParaRPr lang="ru-RU"/>
        </a:p>
      </dgm:t>
    </dgm:pt>
    <dgm:pt modelId="{E263A6C1-9B8F-473D-9939-8E591DF8A848}" type="pres">
      <dgm:prSet presAssocID="{4417D00C-9D45-4A3A-B268-ED3E7A58288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E758B-FEFB-4A22-94E0-048B9D7F3B18}" type="pres">
      <dgm:prSet presAssocID="{4417D00C-9D45-4A3A-B268-ED3E7A582889}" presName="gear2srcNode" presStyleLbl="node1" presStyleIdx="1" presStyleCnt="3"/>
      <dgm:spPr/>
      <dgm:t>
        <a:bodyPr/>
        <a:lstStyle/>
        <a:p>
          <a:endParaRPr lang="ru-RU"/>
        </a:p>
      </dgm:t>
    </dgm:pt>
    <dgm:pt modelId="{A9AC8620-3422-452A-8CFA-20A782F164D8}" type="pres">
      <dgm:prSet presAssocID="{4417D00C-9D45-4A3A-B268-ED3E7A582889}" presName="gear2dstNode" presStyleLbl="node1" presStyleIdx="1" presStyleCnt="3"/>
      <dgm:spPr/>
      <dgm:t>
        <a:bodyPr/>
        <a:lstStyle/>
        <a:p>
          <a:endParaRPr lang="ru-RU"/>
        </a:p>
      </dgm:t>
    </dgm:pt>
    <dgm:pt modelId="{35E3AB34-E19A-4DDF-A844-0EAD76E16BE4}" type="pres">
      <dgm:prSet presAssocID="{ED684A66-F43E-4D40-BB96-D001F63E4673}" presName="gear3" presStyleLbl="node1" presStyleIdx="2" presStyleCnt="3"/>
      <dgm:spPr/>
      <dgm:t>
        <a:bodyPr/>
        <a:lstStyle/>
        <a:p>
          <a:endParaRPr lang="ru-RU"/>
        </a:p>
      </dgm:t>
    </dgm:pt>
    <dgm:pt modelId="{72E2F9F0-46C9-4C17-B122-060F423F63FA}" type="pres">
      <dgm:prSet presAssocID="{ED684A66-F43E-4D40-BB96-D001F63E467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B00D1-C9E0-4C4A-B055-3B6209A068B9}" type="pres">
      <dgm:prSet presAssocID="{ED684A66-F43E-4D40-BB96-D001F63E4673}" presName="gear3srcNode" presStyleLbl="node1" presStyleIdx="2" presStyleCnt="3"/>
      <dgm:spPr/>
      <dgm:t>
        <a:bodyPr/>
        <a:lstStyle/>
        <a:p>
          <a:endParaRPr lang="ru-RU"/>
        </a:p>
      </dgm:t>
    </dgm:pt>
    <dgm:pt modelId="{222144B7-1D51-4821-B7F3-4D51528244BB}" type="pres">
      <dgm:prSet presAssocID="{ED684A66-F43E-4D40-BB96-D001F63E4673}" presName="gear3dstNode" presStyleLbl="node1" presStyleIdx="2" presStyleCnt="3"/>
      <dgm:spPr/>
      <dgm:t>
        <a:bodyPr/>
        <a:lstStyle/>
        <a:p>
          <a:endParaRPr lang="ru-RU"/>
        </a:p>
      </dgm:t>
    </dgm:pt>
    <dgm:pt modelId="{CB27A92C-10DE-4434-B51B-91F10C1C2A76}" type="pres">
      <dgm:prSet presAssocID="{CE54FFD9-0943-4E7C-AC4F-764A04954A0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54657588-5873-4E27-B7D6-0B697E399A5B}" type="pres">
      <dgm:prSet presAssocID="{0702B02E-9C69-4E37-837E-E3D930D89E6E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AC3E224-4649-449F-854A-3F2176CAD231}" type="pres">
      <dgm:prSet presAssocID="{049C8D0C-4BD5-4D9B-9ED7-EE32CA31B41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AF08A0C-AC2B-4101-B464-C53E796B066A}" type="presOf" srcId="{4417D00C-9D45-4A3A-B268-ED3E7A582889}" destId="{E263A6C1-9B8F-473D-9939-8E591DF8A848}" srcOrd="0" destOrd="0" presId="urn:microsoft.com/office/officeart/2005/8/layout/gear1"/>
    <dgm:cxn modelId="{87499D37-FF6D-4CC2-B2B8-3241EF5CBFA0}" srcId="{3197AFE1-604A-4F3A-BEB8-CF7D8C132E54}" destId="{4417D00C-9D45-4A3A-B268-ED3E7A582889}" srcOrd="1" destOrd="0" parTransId="{1C881781-0C99-41A2-9EBF-696996B882F9}" sibTransId="{0702B02E-9C69-4E37-837E-E3D930D89E6E}"/>
    <dgm:cxn modelId="{52CF1964-32AE-42C7-97EC-014761442BFA}" type="presOf" srcId="{ED684A66-F43E-4D40-BB96-D001F63E4673}" destId="{35E3AB34-E19A-4DDF-A844-0EAD76E16BE4}" srcOrd="0" destOrd="0" presId="urn:microsoft.com/office/officeart/2005/8/layout/gear1"/>
    <dgm:cxn modelId="{03FB161D-C359-479D-AB4D-E07BB833A58D}" type="presOf" srcId="{ED684A66-F43E-4D40-BB96-D001F63E4673}" destId="{222144B7-1D51-4821-B7F3-4D51528244BB}" srcOrd="3" destOrd="0" presId="urn:microsoft.com/office/officeart/2005/8/layout/gear1"/>
    <dgm:cxn modelId="{5722F2D2-C0B7-406C-905B-2FE360B57D7A}" type="presOf" srcId="{ED684A66-F43E-4D40-BB96-D001F63E4673}" destId="{72E2F9F0-46C9-4C17-B122-060F423F63FA}" srcOrd="1" destOrd="0" presId="urn:microsoft.com/office/officeart/2005/8/layout/gear1"/>
    <dgm:cxn modelId="{267D99FF-79DA-4527-81AC-439045BEC8BA}" srcId="{3197AFE1-604A-4F3A-BEB8-CF7D8C132E54}" destId="{ED684A66-F43E-4D40-BB96-D001F63E4673}" srcOrd="2" destOrd="0" parTransId="{670A36DA-0984-4F34-B2DB-C98FA07639CF}" sibTransId="{049C8D0C-4BD5-4D9B-9ED7-EE32CA31B410}"/>
    <dgm:cxn modelId="{9B50D400-8732-4B9A-9BF1-88AEE54C7307}" type="presOf" srcId="{4417D00C-9D45-4A3A-B268-ED3E7A582889}" destId="{EFEE758B-FEFB-4A22-94E0-048B9D7F3B18}" srcOrd="1" destOrd="0" presId="urn:microsoft.com/office/officeart/2005/8/layout/gear1"/>
    <dgm:cxn modelId="{617E7069-A2E3-4635-BDBE-40F32C69AAC8}" type="presOf" srcId="{4417D00C-9D45-4A3A-B268-ED3E7A582889}" destId="{A9AC8620-3422-452A-8CFA-20A782F164D8}" srcOrd="2" destOrd="0" presId="urn:microsoft.com/office/officeart/2005/8/layout/gear1"/>
    <dgm:cxn modelId="{76C21234-5C2F-404D-B3AC-C47229C31F7F}" type="presOf" srcId="{8AACB73A-3D20-4BA6-BC7E-EF5CDC13D174}" destId="{AB567F30-A91D-47A8-A401-885FB8DCFE7A}" srcOrd="0" destOrd="0" presId="urn:microsoft.com/office/officeart/2005/8/layout/gear1"/>
    <dgm:cxn modelId="{EFFE22EB-3357-416C-9296-D94E73B9F083}" type="presOf" srcId="{8AACB73A-3D20-4BA6-BC7E-EF5CDC13D174}" destId="{0B2B1DA2-ADBB-4D23-ADB2-AB74F98A83CE}" srcOrd="2" destOrd="0" presId="urn:microsoft.com/office/officeart/2005/8/layout/gear1"/>
    <dgm:cxn modelId="{D62A0419-9045-4443-9EF4-2AD49837A81D}" srcId="{3197AFE1-604A-4F3A-BEB8-CF7D8C132E54}" destId="{8AACB73A-3D20-4BA6-BC7E-EF5CDC13D174}" srcOrd="0" destOrd="0" parTransId="{8936D7E5-36A9-4932-8987-8C5990699960}" sibTransId="{CE54FFD9-0943-4E7C-AC4F-764A04954A08}"/>
    <dgm:cxn modelId="{BD5F0221-2FAE-4FBB-9FD4-1615D27832AB}" type="presOf" srcId="{0702B02E-9C69-4E37-837E-E3D930D89E6E}" destId="{54657588-5873-4E27-B7D6-0B697E399A5B}" srcOrd="0" destOrd="0" presId="urn:microsoft.com/office/officeart/2005/8/layout/gear1"/>
    <dgm:cxn modelId="{C972067C-7939-4638-98D1-E82887612F1B}" type="presOf" srcId="{3197AFE1-604A-4F3A-BEB8-CF7D8C132E54}" destId="{9D597EA4-10B8-4DAB-94CD-10025750B85A}" srcOrd="0" destOrd="0" presId="urn:microsoft.com/office/officeart/2005/8/layout/gear1"/>
    <dgm:cxn modelId="{1887E626-6F80-4812-A78A-EC0818C3BB1F}" type="presOf" srcId="{8AACB73A-3D20-4BA6-BC7E-EF5CDC13D174}" destId="{FD2070D5-F5AD-469F-A5CC-023078634FBD}" srcOrd="1" destOrd="0" presId="urn:microsoft.com/office/officeart/2005/8/layout/gear1"/>
    <dgm:cxn modelId="{96B1B57B-183A-4239-876A-1B20FC0D75BB}" type="presOf" srcId="{CE54FFD9-0943-4E7C-AC4F-764A04954A08}" destId="{CB27A92C-10DE-4434-B51B-91F10C1C2A76}" srcOrd="0" destOrd="0" presId="urn:microsoft.com/office/officeart/2005/8/layout/gear1"/>
    <dgm:cxn modelId="{6755C0E8-C1CF-45EF-8B24-97121DEA9DD0}" type="presOf" srcId="{ED684A66-F43E-4D40-BB96-D001F63E4673}" destId="{B33B00D1-C9E0-4C4A-B055-3B6209A068B9}" srcOrd="2" destOrd="0" presId="urn:microsoft.com/office/officeart/2005/8/layout/gear1"/>
    <dgm:cxn modelId="{3048CB57-6F88-4B0D-8647-1D8FA9CBFE41}" type="presOf" srcId="{049C8D0C-4BD5-4D9B-9ED7-EE32CA31B410}" destId="{9AC3E224-4649-449F-854A-3F2176CAD231}" srcOrd="0" destOrd="0" presId="urn:microsoft.com/office/officeart/2005/8/layout/gear1"/>
    <dgm:cxn modelId="{00EA6E52-DF8D-4391-B89D-238C334705F1}" type="presParOf" srcId="{9D597EA4-10B8-4DAB-94CD-10025750B85A}" destId="{AB567F30-A91D-47A8-A401-885FB8DCFE7A}" srcOrd="0" destOrd="0" presId="urn:microsoft.com/office/officeart/2005/8/layout/gear1"/>
    <dgm:cxn modelId="{EC541B38-1862-48E9-B6A0-24F2ED9F4698}" type="presParOf" srcId="{9D597EA4-10B8-4DAB-94CD-10025750B85A}" destId="{FD2070D5-F5AD-469F-A5CC-023078634FBD}" srcOrd="1" destOrd="0" presId="urn:microsoft.com/office/officeart/2005/8/layout/gear1"/>
    <dgm:cxn modelId="{81CAD495-6A30-4910-827C-10B7EA17BCC9}" type="presParOf" srcId="{9D597EA4-10B8-4DAB-94CD-10025750B85A}" destId="{0B2B1DA2-ADBB-4D23-ADB2-AB74F98A83CE}" srcOrd="2" destOrd="0" presId="urn:microsoft.com/office/officeart/2005/8/layout/gear1"/>
    <dgm:cxn modelId="{067450AF-2C5F-452D-8B88-F11F7185B1FE}" type="presParOf" srcId="{9D597EA4-10B8-4DAB-94CD-10025750B85A}" destId="{E263A6C1-9B8F-473D-9939-8E591DF8A848}" srcOrd="3" destOrd="0" presId="urn:microsoft.com/office/officeart/2005/8/layout/gear1"/>
    <dgm:cxn modelId="{699D86CD-7E9F-41B4-AEF7-E541301D8FD8}" type="presParOf" srcId="{9D597EA4-10B8-4DAB-94CD-10025750B85A}" destId="{EFEE758B-FEFB-4A22-94E0-048B9D7F3B18}" srcOrd="4" destOrd="0" presId="urn:microsoft.com/office/officeart/2005/8/layout/gear1"/>
    <dgm:cxn modelId="{F4E07E90-6DBC-428F-945A-F51F294F1D55}" type="presParOf" srcId="{9D597EA4-10B8-4DAB-94CD-10025750B85A}" destId="{A9AC8620-3422-452A-8CFA-20A782F164D8}" srcOrd="5" destOrd="0" presId="urn:microsoft.com/office/officeart/2005/8/layout/gear1"/>
    <dgm:cxn modelId="{83395B10-C6E7-45EB-9CEB-388B16D8E0BE}" type="presParOf" srcId="{9D597EA4-10B8-4DAB-94CD-10025750B85A}" destId="{35E3AB34-E19A-4DDF-A844-0EAD76E16BE4}" srcOrd="6" destOrd="0" presId="urn:microsoft.com/office/officeart/2005/8/layout/gear1"/>
    <dgm:cxn modelId="{23CB7BEE-1C60-40BD-B80F-1830F959482D}" type="presParOf" srcId="{9D597EA4-10B8-4DAB-94CD-10025750B85A}" destId="{72E2F9F0-46C9-4C17-B122-060F423F63FA}" srcOrd="7" destOrd="0" presId="urn:microsoft.com/office/officeart/2005/8/layout/gear1"/>
    <dgm:cxn modelId="{6030F7F7-6348-4153-AEF9-0C29A689CDF7}" type="presParOf" srcId="{9D597EA4-10B8-4DAB-94CD-10025750B85A}" destId="{B33B00D1-C9E0-4C4A-B055-3B6209A068B9}" srcOrd="8" destOrd="0" presId="urn:microsoft.com/office/officeart/2005/8/layout/gear1"/>
    <dgm:cxn modelId="{5856A7E4-FCE6-45BB-B3B5-9168F4EF7D2C}" type="presParOf" srcId="{9D597EA4-10B8-4DAB-94CD-10025750B85A}" destId="{222144B7-1D51-4821-B7F3-4D51528244BB}" srcOrd="9" destOrd="0" presId="urn:microsoft.com/office/officeart/2005/8/layout/gear1"/>
    <dgm:cxn modelId="{FA33C274-C104-4697-902C-A0A4ADB3AD9C}" type="presParOf" srcId="{9D597EA4-10B8-4DAB-94CD-10025750B85A}" destId="{CB27A92C-10DE-4434-B51B-91F10C1C2A76}" srcOrd="10" destOrd="0" presId="urn:microsoft.com/office/officeart/2005/8/layout/gear1"/>
    <dgm:cxn modelId="{55D2D46A-52E0-46E7-8E41-E789A867E8C6}" type="presParOf" srcId="{9D597EA4-10B8-4DAB-94CD-10025750B85A}" destId="{54657588-5873-4E27-B7D6-0B697E399A5B}" srcOrd="11" destOrd="0" presId="urn:microsoft.com/office/officeart/2005/8/layout/gear1"/>
    <dgm:cxn modelId="{A143578D-CD0D-4269-B896-15B6273C06A7}" type="presParOf" srcId="{9D597EA4-10B8-4DAB-94CD-10025750B85A}" destId="{9AC3E224-4649-449F-854A-3F2176CAD23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97AFE1-604A-4F3A-BEB8-CF7D8C132E54}" type="doc">
      <dgm:prSet loTypeId="urn:microsoft.com/office/officeart/2005/8/layout/gear1" loCatId="cycle" qsTypeId="urn:microsoft.com/office/officeart/2005/8/quickstyle/simple5" qsCatId="simple" csTypeId="urn:microsoft.com/office/officeart/2005/8/colors/accent1_2" csCatId="accent1" phldr="1"/>
      <dgm:spPr/>
    </dgm:pt>
    <dgm:pt modelId="{8AACB73A-3D20-4BA6-BC7E-EF5CDC13D174}">
      <dgm:prSet phldrT="[Текст]"/>
      <dgm:spPr>
        <a:solidFill>
          <a:srgbClr val="99FF99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видео</a:t>
          </a:r>
          <a:endParaRPr lang="ru-RU" b="1" dirty="0">
            <a:solidFill>
              <a:schemeClr val="tx1"/>
            </a:solidFill>
          </a:endParaRPr>
        </a:p>
      </dgm:t>
    </dgm:pt>
    <dgm:pt modelId="{8936D7E5-36A9-4932-8987-8C5990699960}" type="parTrans" cxnId="{D62A0419-9045-4443-9EF4-2AD49837A81D}">
      <dgm:prSet/>
      <dgm:spPr/>
      <dgm:t>
        <a:bodyPr/>
        <a:lstStyle/>
        <a:p>
          <a:endParaRPr lang="ru-RU"/>
        </a:p>
      </dgm:t>
    </dgm:pt>
    <dgm:pt modelId="{CE54FFD9-0943-4E7C-AC4F-764A04954A08}" type="sibTrans" cxnId="{D62A0419-9045-4443-9EF4-2AD49837A81D}">
      <dgm:prSet/>
      <dgm:spPr>
        <a:solidFill>
          <a:srgbClr val="CCFFCC"/>
        </a:solidFill>
      </dgm:spPr>
      <dgm:t>
        <a:bodyPr/>
        <a:lstStyle/>
        <a:p>
          <a:endParaRPr lang="ru-RU"/>
        </a:p>
      </dgm:t>
    </dgm:pt>
    <dgm:pt modelId="{4417D00C-9D45-4A3A-B268-ED3E7A582889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игры</a:t>
          </a:r>
          <a:endParaRPr lang="ru-RU" sz="2800" b="1" dirty="0">
            <a:solidFill>
              <a:schemeClr val="tx1"/>
            </a:solidFill>
          </a:endParaRPr>
        </a:p>
      </dgm:t>
    </dgm:pt>
    <dgm:pt modelId="{1C881781-0C99-41A2-9EBF-696996B882F9}" type="parTrans" cxnId="{87499D37-FF6D-4CC2-B2B8-3241EF5CBFA0}">
      <dgm:prSet/>
      <dgm:spPr/>
      <dgm:t>
        <a:bodyPr/>
        <a:lstStyle/>
        <a:p>
          <a:endParaRPr lang="ru-RU"/>
        </a:p>
      </dgm:t>
    </dgm:pt>
    <dgm:pt modelId="{0702B02E-9C69-4E37-837E-E3D930D89E6E}" type="sibTrans" cxnId="{87499D37-FF6D-4CC2-B2B8-3241EF5CBFA0}">
      <dgm:prSet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ED684A66-F43E-4D40-BB96-D001F63E4673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аудио</a:t>
          </a:r>
          <a:endParaRPr lang="ru-RU" sz="2800" b="1" dirty="0">
            <a:solidFill>
              <a:schemeClr val="tx1"/>
            </a:solidFill>
          </a:endParaRPr>
        </a:p>
      </dgm:t>
    </dgm:pt>
    <dgm:pt modelId="{670A36DA-0984-4F34-B2DB-C98FA07639CF}" type="parTrans" cxnId="{267D99FF-79DA-4527-81AC-439045BEC8BA}">
      <dgm:prSet/>
      <dgm:spPr/>
      <dgm:t>
        <a:bodyPr/>
        <a:lstStyle/>
        <a:p>
          <a:endParaRPr lang="ru-RU"/>
        </a:p>
      </dgm:t>
    </dgm:pt>
    <dgm:pt modelId="{049C8D0C-4BD5-4D9B-9ED7-EE32CA31B410}" type="sibTrans" cxnId="{267D99FF-79DA-4527-81AC-439045BEC8BA}">
      <dgm:prSet/>
      <dgm:spPr>
        <a:solidFill>
          <a:srgbClr val="CCCCFF"/>
        </a:solidFill>
      </dgm:spPr>
      <dgm:t>
        <a:bodyPr/>
        <a:lstStyle/>
        <a:p>
          <a:endParaRPr lang="ru-RU"/>
        </a:p>
      </dgm:t>
    </dgm:pt>
    <dgm:pt modelId="{9D597EA4-10B8-4DAB-94CD-10025750B85A}" type="pres">
      <dgm:prSet presAssocID="{3197AFE1-604A-4F3A-BEB8-CF7D8C132E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567F30-A91D-47A8-A401-885FB8DCFE7A}" type="pres">
      <dgm:prSet presAssocID="{8AACB73A-3D20-4BA6-BC7E-EF5CDC13D17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070D5-F5AD-469F-A5CC-023078634FBD}" type="pres">
      <dgm:prSet presAssocID="{8AACB73A-3D20-4BA6-BC7E-EF5CDC13D174}" presName="gear1srcNode" presStyleLbl="node1" presStyleIdx="0" presStyleCnt="3"/>
      <dgm:spPr/>
      <dgm:t>
        <a:bodyPr/>
        <a:lstStyle/>
        <a:p>
          <a:endParaRPr lang="ru-RU"/>
        </a:p>
      </dgm:t>
    </dgm:pt>
    <dgm:pt modelId="{0B2B1DA2-ADBB-4D23-ADB2-AB74F98A83CE}" type="pres">
      <dgm:prSet presAssocID="{8AACB73A-3D20-4BA6-BC7E-EF5CDC13D174}" presName="gear1dstNode" presStyleLbl="node1" presStyleIdx="0" presStyleCnt="3"/>
      <dgm:spPr/>
      <dgm:t>
        <a:bodyPr/>
        <a:lstStyle/>
        <a:p>
          <a:endParaRPr lang="ru-RU"/>
        </a:p>
      </dgm:t>
    </dgm:pt>
    <dgm:pt modelId="{E263A6C1-9B8F-473D-9939-8E591DF8A848}" type="pres">
      <dgm:prSet presAssocID="{4417D00C-9D45-4A3A-B268-ED3E7A582889}" presName="gear2" presStyleLbl="node1" presStyleIdx="1" presStyleCnt="3" custScaleX="123887" custScaleY="117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E758B-FEFB-4A22-94E0-048B9D7F3B18}" type="pres">
      <dgm:prSet presAssocID="{4417D00C-9D45-4A3A-B268-ED3E7A582889}" presName="gear2srcNode" presStyleLbl="node1" presStyleIdx="1" presStyleCnt="3"/>
      <dgm:spPr/>
      <dgm:t>
        <a:bodyPr/>
        <a:lstStyle/>
        <a:p>
          <a:endParaRPr lang="ru-RU"/>
        </a:p>
      </dgm:t>
    </dgm:pt>
    <dgm:pt modelId="{A9AC8620-3422-452A-8CFA-20A782F164D8}" type="pres">
      <dgm:prSet presAssocID="{4417D00C-9D45-4A3A-B268-ED3E7A582889}" presName="gear2dstNode" presStyleLbl="node1" presStyleIdx="1" presStyleCnt="3"/>
      <dgm:spPr/>
      <dgm:t>
        <a:bodyPr/>
        <a:lstStyle/>
        <a:p>
          <a:endParaRPr lang="ru-RU"/>
        </a:p>
      </dgm:t>
    </dgm:pt>
    <dgm:pt modelId="{35E3AB34-E19A-4DDF-A844-0EAD76E16BE4}" type="pres">
      <dgm:prSet presAssocID="{ED684A66-F43E-4D40-BB96-D001F63E4673}" presName="gear3" presStyleLbl="node1" presStyleIdx="2" presStyleCnt="3" custScaleX="110683" custScaleY="111145" custLinFactNeighborX="2392" custLinFactNeighborY="-1944"/>
      <dgm:spPr/>
      <dgm:t>
        <a:bodyPr/>
        <a:lstStyle/>
        <a:p>
          <a:endParaRPr lang="ru-RU"/>
        </a:p>
      </dgm:t>
    </dgm:pt>
    <dgm:pt modelId="{72E2F9F0-46C9-4C17-B122-060F423F63FA}" type="pres">
      <dgm:prSet presAssocID="{ED684A66-F43E-4D40-BB96-D001F63E467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B00D1-C9E0-4C4A-B055-3B6209A068B9}" type="pres">
      <dgm:prSet presAssocID="{ED684A66-F43E-4D40-BB96-D001F63E4673}" presName="gear3srcNode" presStyleLbl="node1" presStyleIdx="2" presStyleCnt="3"/>
      <dgm:spPr/>
      <dgm:t>
        <a:bodyPr/>
        <a:lstStyle/>
        <a:p>
          <a:endParaRPr lang="ru-RU"/>
        </a:p>
      </dgm:t>
    </dgm:pt>
    <dgm:pt modelId="{222144B7-1D51-4821-B7F3-4D51528244BB}" type="pres">
      <dgm:prSet presAssocID="{ED684A66-F43E-4D40-BB96-D001F63E4673}" presName="gear3dstNode" presStyleLbl="node1" presStyleIdx="2" presStyleCnt="3"/>
      <dgm:spPr/>
      <dgm:t>
        <a:bodyPr/>
        <a:lstStyle/>
        <a:p>
          <a:endParaRPr lang="ru-RU"/>
        </a:p>
      </dgm:t>
    </dgm:pt>
    <dgm:pt modelId="{CB27A92C-10DE-4434-B51B-91F10C1C2A76}" type="pres">
      <dgm:prSet presAssocID="{CE54FFD9-0943-4E7C-AC4F-764A04954A0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54657588-5873-4E27-B7D6-0B697E399A5B}" type="pres">
      <dgm:prSet presAssocID="{0702B02E-9C69-4E37-837E-E3D930D89E6E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AC3E224-4649-449F-854A-3F2176CAD231}" type="pres">
      <dgm:prSet presAssocID="{049C8D0C-4BD5-4D9B-9ED7-EE32CA31B41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B80CC6D-93A5-43E3-989B-801144D93D9C}" type="presOf" srcId="{ED684A66-F43E-4D40-BB96-D001F63E4673}" destId="{B33B00D1-C9E0-4C4A-B055-3B6209A068B9}" srcOrd="2" destOrd="0" presId="urn:microsoft.com/office/officeart/2005/8/layout/gear1"/>
    <dgm:cxn modelId="{E30A0B00-4E8B-4DFC-9BEF-96FDC786EF29}" type="presOf" srcId="{8AACB73A-3D20-4BA6-BC7E-EF5CDC13D174}" destId="{FD2070D5-F5AD-469F-A5CC-023078634FBD}" srcOrd="1" destOrd="0" presId="urn:microsoft.com/office/officeart/2005/8/layout/gear1"/>
    <dgm:cxn modelId="{D868D448-547F-4EAE-A26B-DEA0ACFE45B4}" type="presOf" srcId="{CE54FFD9-0943-4E7C-AC4F-764A04954A08}" destId="{CB27A92C-10DE-4434-B51B-91F10C1C2A76}" srcOrd="0" destOrd="0" presId="urn:microsoft.com/office/officeart/2005/8/layout/gear1"/>
    <dgm:cxn modelId="{8A894EA6-5716-4625-80AA-FCC4E4E34024}" type="presOf" srcId="{049C8D0C-4BD5-4D9B-9ED7-EE32CA31B410}" destId="{9AC3E224-4649-449F-854A-3F2176CAD231}" srcOrd="0" destOrd="0" presId="urn:microsoft.com/office/officeart/2005/8/layout/gear1"/>
    <dgm:cxn modelId="{7CD1C6B3-FDA3-4115-B965-F6D15A699D5B}" type="presOf" srcId="{ED684A66-F43E-4D40-BB96-D001F63E4673}" destId="{35E3AB34-E19A-4DDF-A844-0EAD76E16BE4}" srcOrd="0" destOrd="0" presId="urn:microsoft.com/office/officeart/2005/8/layout/gear1"/>
    <dgm:cxn modelId="{2507F5AC-46BF-43CA-B95B-C90D1A3D9126}" type="presOf" srcId="{4417D00C-9D45-4A3A-B268-ED3E7A582889}" destId="{E263A6C1-9B8F-473D-9939-8E591DF8A848}" srcOrd="0" destOrd="0" presId="urn:microsoft.com/office/officeart/2005/8/layout/gear1"/>
    <dgm:cxn modelId="{11C207A4-9996-4850-84DB-68160AF8A501}" type="presOf" srcId="{8AACB73A-3D20-4BA6-BC7E-EF5CDC13D174}" destId="{AB567F30-A91D-47A8-A401-885FB8DCFE7A}" srcOrd="0" destOrd="0" presId="urn:microsoft.com/office/officeart/2005/8/layout/gear1"/>
    <dgm:cxn modelId="{267D99FF-79DA-4527-81AC-439045BEC8BA}" srcId="{3197AFE1-604A-4F3A-BEB8-CF7D8C132E54}" destId="{ED684A66-F43E-4D40-BB96-D001F63E4673}" srcOrd="2" destOrd="0" parTransId="{670A36DA-0984-4F34-B2DB-C98FA07639CF}" sibTransId="{049C8D0C-4BD5-4D9B-9ED7-EE32CA31B410}"/>
    <dgm:cxn modelId="{EF19123A-75D5-432B-B8ED-76D6F3470110}" type="presOf" srcId="{4417D00C-9D45-4A3A-B268-ED3E7A582889}" destId="{EFEE758B-FEFB-4A22-94E0-048B9D7F3B18}" srcOrd="1" destOrd="0" presId="urn:microsoft.com/office/officeart/2005/8/layout/gear1"/>
    <dgm:cxn modelId="{D62A0419-9045-4443-9EF4-2AD49837A81D}" srcId="{3197AFE1-604A-4F3A-BEB8-CF7D8C132E54}" destId="{8AACB73A-3D20-4BA6-BC7E-EF5CDC13D174}" srcOrd="0" destOrd="0" parTransId="{8936D7E5-36A9-4932-8987-8C5990699960}" sibTransId="{CE54FFD9-0943-4E7C-AC4F-764A04954A08}"/>
    <dgm:cxn modelId="{A7ACCCB3-1210-4967-8820-B8CA36EAFA6C}" type="presOf" srcId="{ED684A66-F43E-4D40-BB96-D001F63E4673}" destId="{222144B7-1D51-4821-B7F3-4D51528244BB}" srcOrd="3" destOrd="0" presId="urn:microsoft.com/office/officeart/2005/8/layout/gear1"/>
    <dgm:cxn modelId="{87499D37-FF6D-4CC2-B2B8-3241EF5CBFA0}" srcId="{3197AFE1-604A-4F3A-BEB8-CF7D8C132E54}" destId="{4417D00C-9D45-4A3A-B268-ED3E7A582889}" srcOrd="1" destOrd="0" parTransId="{1C881781-0C99-41A2-9EBF-696996B882F9}" sibTransId="{0702B02E-9C69-4E37-837E-E3D930D89E6E}"/>
    <dgm:cxn modelId="{81CC0552-2EC5-42F5-A128-E6D866FE61B1}" type="presOf" srcId="{3197AFE1-604A-4F3A-BEB8-CF7D8C132E54}" destId="{9D597EA4-10B8-4DAB-94CD-10025750B85A}" srcOrd="0" destOrd="0" presId="urn:microsoft.com/office/officeart/2005/8/layout/gear1"/>
    <dgm:cxn modelId="{6EEADD46-9508-4F3B-A452-AC99D5938C60}" type="presOf" srcId="{8AACB73A-3D20-4BA6-BC7E-EF5CDC13D174}" destId="{0B2B1DA2-ADBB-4D23-ADB2-AB74F98A83CE}" srcOrd="2" destOrd="0" presId="urn:microsoft.com/office/officeart/2005/8/layout/gear1"/>
    <dgm:cxn modelId="{8CC707F5-8FC0-4909-816E-F6E6300B7E98}" type="presOf" srcId="{0702B02E-9C69-4E37-837E-E3D930D89E6E}" destId="{54657588-5873-4E27-B7D6-0B697E399A5B}" srcOrd="0" destOrd="0" presId="urn:microsoft.com/office/officeart/2005/8/layout/gear1"/>
    <dgm:cxn modelId="{B4855A8A-7CB5-4E75-9B3B-E5165D0208D5}" type="presOf" srcId="{ED684A66-F43E-4D40-BB96-D001F63E4673}" destId="{72E2F9F0-46C9-4C17-B122-060F423F63FA}" srcOrd="1" destOrd="0" presId="urn:microsoft.com/office/officeart/2005/8/layout/gear1"/>
    <dgm:cxn modelId="{296E1335-EE60-446D-8357-0A7F2D6EB81B}" type="presOf" srcId="{4417D00C-9D45-4A3A-B268-ED3E7A582889}" destId="{A9AC8620-3422-452A-8CFA-20A782F164D8}" srcOrd="2" destOrd="0" presId="urn:microsoft.com/office/officeart/2005/8/layout/gear1"/>
    <dgm:cxn modelId="{E4A5E496-FD71-41CE-99C9-751F51D1686E}" type="presParOf" srcId="{9D597EA4-10B8-4DAB-94CD-10025750B85A}" destId="{AB567F30-A91D-47A8-A401-885FB8DCFE7A}" srcOrd="0" destOrd="0" presId="urn:microsoft.com/office/officeart/2005/8/layout/gear1"/>
    <dgm:cxn modelId="{EEFA3640-1D3E-42CC-BCDA-3207DF94147B}" type="presParOf" srcId="{9D597EA4-10B8-4DAB-94CD-10025750B85A}" destId="{FD2070D5-F5AD-469F-A5CC-023078634FBD}" srcOrd="1" destOrd="0" presId="urn:microsoft.com/office/officeart/2005/8/layout/gear1"/>
    <dgm:cxn modelId="{A0041F56-AEDA-4999-8EF8-9B77CA41DA68}" type="presParOf" srcId="{9D597EA4-10B8-4DAB-94CD-10025750B85A}" destId="{0B2B1DA2-ADBB-4D23-ADB2-AB74F98A83CE}" srcOrd="2" destOrd="0" presId="urn:microsoft.com/office/officeart/2005/8/layout/gear1"/>
    <dgm:cxn modelId="{2783A9B1-E766-41E2-A6FF-89D7809DF802}" type="presParOf" srcId="{9D597EA4-10B8-4DAB-94CD-10025750B85A}" destId="{E263A6C1-9B8F-473D-9939-8E591DF8A848}" srcOrd="3" destOrd="0" presId="urn:microsoft.com/office/officeart/2005/8/layout/gear1"/>
    <dgm:cxn modelId="{24ECF172-012A-4D3E-8D16-7DEFE8389681}" type="presParOf" srcId="{9D597EA4-10B8-4DAB-94CD-10025750B85A}" destId="{EFEE758B-FEFB-4A22-94E0-048B9D7F3B18}" srcOrd="4" destOrd="0" presId="urn:microsoft.com/office/officeart/2005/8/layout/gear1"/>
    <dgm:cxn modelId="{42E74A5A-9372-41E7-8CAF-9A8BBCF8486A}" type="presParOf" srcId="{9D597EA4-10B8-4DAB-94CD-10025750B85A}" destId="{A9AC8620-3422-452A-8CFA-20A782F164D8}" srcOrd="5" destOrd="0" presId="urn:microsoft.com/office/officeart/2005/8/layout/gear1"/>
    <dgm:cxn modelId="{BE4D069B-A122-4FCE-BFC9-A1372691A431}" type="presParOf" srcId="{9D597EA4-10B8-4DAB-94CD-10025750B85A}" destId="{35E3AB34-E19A-4DDF-A844-0EAD76E16BE4}" srcOrd="6" destOrd="0" presId="urn:microsoft.com/office/officeart/2005/8/layout/gear1"/>
    <dgm:cxn modelId="{944E49A1-933E-4FEC-BC6D-ADFDB8E20EE5}" type="presParOf" srcId="{9D597EA4-10B8-4DAB-94CD-10025750B85A}" destId="{72E2F9F0-46C9-4C17-B122-060F423F63FA}" srcOrd="7" destOrd="0" presId="urn:microsoft.com/office/officeart/2005/8/layout/gear1"/>
    <dgm:cxn modelId="{B1CE792F-F8A2-4566-9BAE-99F71C68B5B2}" type="presParOf" srcId="{9D597EA4-10B8-4DAB-94CD-10025750B85A}" destId="{B33B00D1-C9E0-4C4A-B055-3B6209A068B9}" srcOrd="8" destOrd="0" presId="urn:microsoft.com/office/officeart/2005/8/layout/gear1"/>
    <dgm:cxn modelId="{4E841BB7-8AB4-4809-90D4-4FE12638FC62}" type="presParOf" srcId="{9D597EA4-10B8-4DAB-94CD-10025750B85A}" destId="{222144B7-1D51-4821-B7F3-4D51528244BB}" srcOrd="9" destOrd="0" presId="urn:microsoft.com/office/officeart/2005/8/layout/gear1"/>
    <dgm:cxn modelId="{1F6E0EA8-86FE-407A-84E2-26F75ECF4B54}" type="presParOf" srcId="{9D597EA4-10B8-4DAB-94CD-10025750B85A}" destId="{CB27A92C-10DE-4434-B51B-91F10C1C2A76}" srcOrd="10" destOrd="0" presId="urn:microsoft.com/office/officeart/2005/8/layout/gear1"/>
    <dgm:cxn modelId="{E945BAC5-1CDE-46BE-BFF7-B5B3619A2DA2}" type="presParOf" srcId="{9D597EA4-10B8-4DAB-94CD-10025750B85A}" destId="{54657588-5873-4E27-B7D6-0B697E399A5B}" srcOrd="11" destOrd="0" presId="urn:microsoft.com/office/officeart/2005/8/layout/gear1"/>
    <dgm:cxn modelId="{0B18398F-51F3-476B-99F4-AC2BBA53FE52}" type="presParOf" srcId="{9D597EA4-10B8-4DAB-94CD-10025750B85A}" destId="{9AC3E224-4649-449F-854A-3F2176CAD23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19F682-362D-4949-BD57-0E95820B461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7689F68-B2F9-49C8-8F1D-844497F444D1}">
      <dgm:prSet phldrT="[Текст]"/>
      <dgm:spPr>
        <a:solidFill>
          <a:srgbClr val="75CAFF">
            <a:alpha val="49804"/>
          </a:srgbClr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06DE89C2-2A75-4B5C-B1AF-6C30E2D1AF1D}" type="parTrans" cxnId="{47E8C54F-0218-44E0-A461-46655C598244}">
      <dgm:prSet/>
      <dgm:spPr/>
      <dgm:t>
        <a:bodyPr/>
        <a:lstStyle/>
        <a:p>
          <a:endParaRPr lang="ru-RU"/>
        </a:p>
      </dgm:t>
    </dgm:pt>
    <dgm:pt modelId="{705E79D1-37D4-4449-BBA3-22470D0EFBF2}" type="sibTrans" cxnId="{47E8C54F-0218-44E0-A461-46655C598244}">
      <dgm:prSet/>
      <dgm:spPr/>
      <dgm:t>
        <a:bodyPr/>
        <a:lstStyle/>
        <a:p>
          <a:endParaRPr lang="ru-RU"/>
        </a:p>
      </dgm:t>
    </dgm:pt>
    <dgm:pt modelId="{79B840E3-1132-4E61-AD14-46B1E766FB96}">
      <dgm:prSet phldrT="[Текст]"/>
      <dgm:spPr>
        <a:solidFill>
          <a:srgbClr val="FFAFFF">
            <a:alpha val="64706"/>
          </a:srgbClr>
        </a:solidFill>
        <a:ln>
          <a:solidFill>
            <a:srgbClr val="FFCCFF"/>
          </a:solidFill>
        </a:ln>
      </dgm:spPr>
      <dgm:t>
        <a:bodyPr/>
        <a:lstStyle/>
        <a:p>
          <a:endParaRPr lang="ru-RU" dirty="0"/>
        </a:p>
      </dgm:t>
    </dgm:pt>
    <dgm:pt modelId="{70AB2A63-9964-4F09-8B6B-E894CFD26BD9}" type="parTrans" cxnId="{7647D280-D9DB-471C-9FC2-543F45FA8AC1}">
      <dgm:prSet/>
      <dgm:spPr/>
      <dgm:t>
        <a:bodyPr/>
        <a:lstStyle/>
        <a:p>
          <a:endParaRPr lang="ru-RU"/>
        </a:p>
      </dgm:t>
    </dgm:pt>
    <dgm:pt modelId="{B81453DB-E7F5-408A-A252-C8AE12449006}" type="sibTrans" cxnId="{7647D280-D9DB-471C-9FC2-543F45FA8AC1}">
      <dgm:prSet/>
      <dgm:spPr/>
      <dgm:t>
        <a:bodyPr/>
        <a:lstStyle/>
        <a:p>
          <a:endParaRPr lang="ru-RU"/>
        </a:p>
      </dgm:t>
    </dgm:pt>
    <dgm:pt modelId="{3FB2DF8E-7ECC-4BEC-B2DB-00C3366CE581}">
      <dgm:prSet phldrT="[Текст]"/>
      <dgm:spPr>
        <a:solidFill>
          <a:srgbClr val="99FF99">
            <a:alpha val="49804"/>
          </a:srgbClr>
        </a:solidFill>
        <a:ln>
          <a:solidFill>
            <a:srgbClr val="FFFFCC"/>
          </a:solidFill>
        </a:ln>
      </dgm:spPr>
      <dgm:t>
        <a:bodyPr/>
        <a:lstStyle/>
        <a:p>
          <a:endParaRPr lang="ru-RU" dirty="0"/>
        </a:p>
      </dgm:t>
    </dgm:pt>
    <dgm:pt modelId="{66F0752C-F866-4BEC-92F2-BB82D2D8D398}" type="parTrans" cxnId="{728C123E-FDB9-4F7D-9B3D-12A4ECAED201}">
      <dgm:prSet/>
      <dgm:spPr/>
      <dgm:t>
        <a:bodyPr/>
        <a:lstStyle/>
        <a:p>
          <a:endParaRPr lang="ru-RU"/>
        </a:p>
      </dgm:t>
    </dgm:pt>
    <dgm:pt modelId="{7C63911B-3C6F-48A8-87CD-0175D0F00C3D}" type="sibTrans" cxnId="{728C123E-FDB9-4F7D-9B3D-12A4ECAED201}">
      <dgm:prSet/>
      <dgm:spPr/>
      <dgm:t>
        <a:bodyPr/>
        <a:lstStyle/>
        <a:p>
          <a:endParaRPr lang="ru-RU"/>
        </a:p>
      </dgm:t>
    </dgm:pt>
    <dgm:pt modelId="{6D36EBDB-EF14-4AB2-8A70-D197C4035021}" type="pres">
      <dgm:prSet presAssocID="{2619F682-362D-4949-BD57-0E95820B4610}" presName="compositeShape" presStyleCnt="0">
        <dgm:presLayoutVars>
          <dgm:chMax val="7"/>
          <dgm:dir/>
          <dgm:resizeHandles val="exact"/>
        </dgm:presLayoutVars>
      </dgm:prSet>
      <dgm:spPr/>
    </dgm:pt>
    <dgm:pt modelId="{EB5F7560-C8D6-45BC-8DC3-CDD31DD8A505}" type="pres">
      <dgm:prSet presAssocID="{67689F68-B2F9-49C8-8F1D-844497F444D1}" presName="circ1" presStyleLbl="vennNode1" presStyleIdx="0" presStyleCnt="3"/>
      <dgm:spPr/>
      <dgm:t>
        <a:bodyPr/>
        <a:lstStyle/>
        <a:p>
          <a:endParaRPr lang="ru-RU"/>
        </a:p>
      </dgm:t>
    </dgm:pt>
    <dgm:pt modelId="{C827C2B6-C772-4C1F-B56D-27606366F986}" type="pres">
      <dgm:prSet presAssocID="{67689F68-B2F9-49C8-8F1D-844497F444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96C9F-AF80-480A-857D-F40948E9A719}" type="pres">
      <dgm:prSet presAssocID="{79B840E3-1132-4E61-AD14-46B1E766FB96}" presName="circ2" presStyleLbl="vennNode1" presStyleIdx="1" presStyleCnt="3"/>
      <dgm:spPr/>
      <dgm:t>
        <a:bodyPr/>
        <a:lstStyle/>
        <a:p>
          <a:endParaRPr lang="ru-RU"/>
        </a:p>
      </dgm:t>
    </dgm:pt>
    <dgm:pt modelId="{67D13FE5-4045-4D79-BA54-215B0A569E5E}" type="pres">
      <dgm:prSet presAssocID="{79B840E3-1132-4E61-AD14-46B1E766FB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44929-0CBC-49D2-9FB4-4DD9AB4C359F}" type="pres">
      <dgm:prSet presAssocID="{3FB2DF8E-7ECC-4BEC-B2DB-00C3366CE581}" presName="circ3" presStyleLbl="vennNode1" presStyleIdx="2" presStyleCnt="3"/>
      <dgm:spPr/>
      <dgm:t>
        <a:bodyPr/>
        <a:lstStyle/>
        <a:p>
          <a:endParaRPr lang="ru-RU"/>
        </a:p>
      </dgm:t>
    </dgm:pt>
    <dgm:pt modelId="{7266BF56-2142-4C7C-A8CF-C2E7608EB466}" type="pres">
      <dgm:prSet presAssocID="{3FB2DF8E-7ECC-4BEC-B2DB-00C3366CE58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8C5D01-1C44-42D7-A055-3FCE4A53EA7F}" type="presOf" srcId="{67689F68-B2F9-49C8-8F1D-844497F444D1}" destId="{C827C2B6-C772-4C1F-B56D-27606366F986}" srcOrd="1" destOrd="0" presId="urn:microsoft.com/office/officeart/2005/8/layout/venn1"/>
    <dgm:cxn modelId="{1BA02B1D-2BD2-4A74-B34F-F16A83D15A39}" type="presOf" srcId="{67689F68-B2F9-49C8-8F1D-844497F444D1}" destId="{EB5F7560-C8D6-45BC-8DC3-CDD31DD8A505}" srcOrd="0" destOrd="0" presId="urn:microsoft.com/office/officeart/2005/8/layout/venn1"/>
    <dgm:cxn modelId="{129A281A-4F73-4A34-9211-E7D9C43DA84C}" type="presOf" srcId="{79B840E3-1132-4E61-AD14-46B1E766FB96}" destId="{67D13FE5-4045-4D79-BA54-215B0A569E5E}" srcOrd="1" destOrd="0" presId="urn:microsoft.com/office/officeart/2005/8/layout/venn1"/>
    <dgm:cxn modelId="{4668D6F0-8D21-4C68-8D1D-287129061EA4}" type="presOf" srcId="{2619F682-362D-4949-BD57-0E95820B4610}" destId="{6D36EBDB-EF14-4AB2-8A70-D197C4035021}" srcOrd="0" destOrd="0" presId="urn:microsoft.com/office/officeart/2005/8/layout/venn1"/>
    <dgm:cxn modelId="{728C123E-FDB9-4F7D-9B3D-12A4ECAED201}" srcId="{2619F682-362D-4949-BD57-0E95820B4610}" destId="{3FB2DF8E-7ECC-4BEC-B2DB-00C3366CE581}" srcOrd="2" destOrd="0" parTransId="{66F0752C-F866-4BEC-92F2-BB82D2D8D398}" sibTransId="{7C63911B-3C6F-48A8-87CD-0175D0F00C3D}"/>
    <dgm:cxn modelId="{FD2E96D6-AAB2-48FE-B76A-E33219ECEBC9}" type="presOf" srcId="{3FB2DF8E-7ECC-4BEC-B2DB-00C3366CE581}" destId="{7266BF56-2142-4C7C-A8CF-C2E7608EB466}" srcOrd="1" destOrd="0" presId="urn:microsoft.com/office/officeart/2005/8/layout/venn1"/>
    <dgm:cxn modelId="{47E8C54F-0218-44E0-A461-46655C598244}" srcId="{2619F682-362D-4949-BD57-0E95820B4610}" destId="{67689F68-B2F9-49C8-8F1D-844497F444D1}" srcOrd="0" destOrd="0" parTransId="{06DE89C2-2A75-4B5C-B1AF-6C30E2D1AF1D}" sibTransId="{705E79D1-37D4-4449-BBA3-22470D0EFBF2}"/>
    <dgm:cxn modelId="{DC153B1F-421C-4D3C-9052-08E16C532172}" type="presOf" srcId="{79B840E3-1132-4E61-AD14-46B1E766FB96}" destId="{C1296C9F-AF80-480A-857D-F40948E9A719}" srcOrd="0" destOrd="0" presId="urn:microsoft.com/office/officeart/2005/8/layout/venn1"/>
    <dgm:cxn modelId="{7647D280-D9DB-471C-9FC2-543F45FA8AC1}" srcId="{2619F682-362D-4949-BD57-0E95820B4610}" destId="{79B840E3-1132-4E61-AD14-46B1E766FB96}" srcOrd="1" destOrd="0" parTransId="{70AB2A63-9964-4F09-8B6B-E894CFD26BD9}" sibTransId="{B81453DB-E7F5-408A-A252-C8AE12449006}"/>
    <dgm:cxn modelId="{C3D449F1-7B87-4693-909D-1AB7C5BC2863}" type="presOf" srcId="{3FB2DF8E-7ECC-4BEC-B2DB-00C3366CE581}" destId="{9EC44929-0CBC-49D2-9FB4-4DD9AB4C359F}" srcOrd="0" destOrd="0" presId="urn:microsoft.com/office/officeart/2005/8/layout/venn1"/>
    <dgm:cxn modelId="{0E22E77E-5539-41A8-9064-964DF0814F44}" type="presParOf" srcId="{6D36EBDB-EF14-4AB2-8A70-D197C4035021}" destId="{EB5F7560-C8D6-45BC-8DC3-CDD31DD8A505}" srcOrd="0" destOrd="0" presId="urn:microsoft.com/office/officeart/2005/8/layout/venn1"/>
    <dgm:cxn modelId="{8559810F-CAAB-4655-8BF0-16FA6E8C8908}" type="presParOf" srcId="{6D36EBDB-EF14-4AB2-8A70-D197C4035021}" destId="{C827C2B6-C772-4C1F-B56D-27606366F986}" srcOrd="1" destOrd="0" presId="urn:microsoft.com/office/officeart/2005/8/layout/venn1"/>
    <dgm:cxn modelId="{7109C285-A5B4-41A6-B065-7E7D75ADA3C9}" type="presParOf" srcId="{6D36EBDB-EF14-4AB2-8A70-D197C4035021}" destId="{C1296C9F-AF80-480A-857D-F40948E9A719}" srcOrd="2" destOrd="0" presId="urn:microsoft.com/office/officeart/2005/8/layout/venn1"/>
    <dgm:cxn modelId="{D18EC739-8725-4DB3-AD5E-284E8A7600B4}" type="presParOf" srcId="{6D36EBDB-EF14-4AB2-8A70-D197C4035021}" destId="{67D13FE5-4045-4D79-BA54-215B0A569E5E}" srcOrd="3" destOrd="0" presId="urn:microsoft.com/office/officeart/2005/8/layout/venn1"/>
    <dgm:cxn modelId="{659DDFF2-414A-45CB-AD2A-75C79566121F}" type="presParOf" srcId="{6D36EBDB-EF14-4AB2-8A70-D197C4035021}" destId="{9EC44929-0CBC-49D2-9FB4-4DD9AB4C359F}" srcOrd="4" destOrd="0" presId="urn:microsoft.com/office/officeart/2005/8/layout/venn1"/>
    <dgm:cxn modelId="{D7373736-D94B-493D-805A-6EAAE5725D2F}" type="presParOf" srcId="{6D36EBDB-EF14-4AB2-8A70-D197C4035021}" destId="{7266BF56-2142-4C7C-A8CF-C2E7608EB4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67F30-A91D-47A8-A401-885FB8DCFE7A}">
      <dsp:nvSpPr>
        <dsp:cNvPr id="0" name=""/>
        <dsp:cNvSpPr/>
      </dsp:nvSpPr>
      <dsp:spPr>
        <a:xfrm>
          <a:off x="3395419" y="2275351"/>
          <a:ext cx="2780984" cy="2780984"/>
        </a:xfrm>
        <a:prstGeom prst="gear9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формы, методы, приёмы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3954520" y="2926783"/>
        <a:ext cx="1662782" cy="1429483"/>
      </dsp:txXfrm>
    </dsp:sp>
    <dsp:sp modelId="{E263A6C1-9B8F-473D-9939-8E591DF8A848}">
      <dsp:nvSpPr>
        <dsp:cNvPr id="0" name=""/>
        <dsp:cNvSpPr/>
      </dsp:nvSpPr>
      <dsp:spPr>
        <a:xfrm>
          <a:off x="1777391" y="1618027"/>
          <a:ext cx="2022534" cy="2022534"/>
        </a:xfrm>
        <a:prstGeom prst="gear6">
          <a:avLst/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игры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2286570" y="2130283"/>
        <a:ext cx="1004176" cy="998022"/>
      </dsp:txXfrm>
    </dsp:sp>
    <dsp:sp modelId="{35E3AB34-E19A-4DDF-A844-0EAD76E16BE4}">
      <dsp:nvSpPr>
        <dsp:cNvPr id="0" name=""/>
        <dsp:cNvSpPr/>
      </dsp:nvSpPr>
      <dsp:spPr>
        <a:xfrm rot="20700000">
          <a:off x="2910217" y="222685"/>
          <a:ext cx="1981670" cy="1981670"/>
        </a:xfrm>
        <a:prstGeom prst="gear6">
          <a:avLst/>
        </a:prstGeom>
        <a:solidFill>
          <a:srgbClr val="CC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доски</a:t>
          </a:r>
          <a:endParaRPr lang="ru-RU" sz="3100" b="1" kern="1200" dirty="0">
            <a:solidFill>
              <a:schemeClr val="tx1"/>
            </a:solidFill>
          </a:endParaRPr>
        </a:p>
      </dsp:txBody>
      <dsp:txXfrm rot="-20700000">
        <a:off x="3344855" y="657323"/>
        <a:ext cx="1112393" cy="1112393"/>
      </dsp:txXfrm>
    </dsp:sp>
    <dsp:sp modelId="{CB27A92C-10DE-4434-B51B-91F10C1C2A76}">
      <dsp:nvSpPr>
        <dsp:cNvPr id="0" name=""/>
        <dsp:cNvSpPr/>
      </dsp:nvSpPr>
      <dsp:spPr>
        <a:xfrm>
          <a:off x="3191159" y="1850236"/>
          <a:ext cx="3559660" cy="3559660"/>
        </a:xfrm>
        <a:prstGeom prst="circularArrow">
          <a:avLst>
            <a:gd name="adj1" fmla="val 4688"/>
            <a:gd name="adj2" fmla="val 299029"/>
            <a:gd name="adj3" fmla="val 2533510"/>
            <a:gd name="adj4" fmla="val 15824407"/>
            <a:gd name="adj5" fmla="val 5469"/>
          </a:avLst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657588-5873-4E27-B7D6-0B697E399A5B}">
      <dsp:nvSpPr>
        <dsp:cNvPr id="0" name=""/>
        <dsp:cNvSpPr/>
      </dsp:nvSpPr>
      <dsp:spPr>
        <a:xfrm>
          <a:off x="1419204" y="1166817"/>
          <a:ext cx="2586315" cy="25863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C3E224-4649-449F-854A-3F2176CAD231}">
      <dsp:nvSpPr>
        <dsp:cNvPr id="0" name=""/>
        <dsp:cNvSpPr/>
      </dsp:nvSpPr>
      <dsp:spPr>
        <a:xfrm>
          <a:off x="2451836" y="-215074"/>
          <a:ext cx="2788569" cy="27885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CC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67F30-A91D-47A8-A401-885FB8DCFE7A}">
      <dsp:nvSpPr>
        <dsp:cNvPr id="0" name=""/>
        <dsp:cNvSpPr/>
      </dsp:nvSpPr>
      <dsp:spPr>
        <a:xfrm>
          <a:off x="3395419" y="2342974"/>
          <a:ext cx="2780984" cy="2780984"/>
        </a:xfrm>
        <a:prstGeom prst="gear9">
          <a:avLst/>
        </a:prstGeom>
        <a:solidFill>
          <a:srgbClr val="99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solidFill>
                <a:schemeClr val="tx1"/>
              </a:solidFill>
            </a:rPr>
            <a:t>видео</a:t>
          </a:r>
          <a:endParaRPr lang="ru-RU" sz="4500" b="1" kern="1200" dirty="0">
            <a:solidFill>
              <a:schemeClr val="tx1"/>
            </a:solidFill>
          </a:endParaRPr>
        </a:p>
      </dsp:txBody>
      <dsp:txXfrm>
        <a:off x="3954520" y="2994406"/>
        <a:ext cx="1662782" cy="1429483"/>
      </dsp:txXfrm>
    </dsp:sp>
    <dsp:sp modelId="{E263A6C1-9B8F-473D-9939-8E591DF8A848}">
      <dsp:nvSpPr>
        <dsp:cNvPr id="0" name=""/>
        <dsp:cNvSpPr/>
      </dsp:nvSpPr>
      <dsp:spPr>
        <a:xfrm>
          <a:off x="1535830" y="1505402"/>
          <a:ext cx="2505657" cy="2383030"/>
        </a:xfrm>
        <a:prstGeom prst="gear6">
          <a:avLst/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игры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153590" y="2108963"/>
        <a:ext cx="1270137" cy="1175908"/>
      </dsp:txXfrm>
    </dsp:sp>
    <dsp:sp modelId="{35E3AB34-E19A-4DDF-A844-0EAD76E16BE4}">
      <dsp:nvSpPr>
        <dsp:cNvPr id="0" name=""/>
        <dsp:cNvSpPr/>
      </dsp:nvSpPr>
      <dsp:spPr>
        <a:xfrm rot="20700000">
          <a:off x="2864096" y="178204"/>
          <a:ext cx="2190021" cy="2205879"/>
        </a:xfrm>
        <a:prstGeom prst="gear6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аудио</a:t>
          </a:r>
          <a:endParaRPr lang="ru-RU" sz="2800" b="1" kern="1200" dirty="0">
            <a:solidFill>
              <a:schemeClr val="tx1"/>
            </a:solidFill>
          </a:endParaRPr>
        </a:p>
      </dsp:txBody>
      <dsp:txXfrm rot="-20700000">
        <a:off x="3343492" y="662958"/>
        <a:ext cx="1231230" cy="1236370"/>
      </dsp:txXfrm>
    </dsp:sp>
    <dsp:sp modelId="{CB27A92C-10DE-4434-B51B-91F10C1C2A76}">
      <dsp:nvSpPr>
        <dsp:cNvPr id="0" name=""/>
        <dsp:cNvSpPr/>
      </dsp:nvSpPr>
      <dsp:spPr>
        <a:xfrm>
          <a:off x="3191159" y="1917859"/>
          <a:ext cx="3559660" cy="3559660"/>
        </a:xfrm>
        <a:prstGeom prst="circularArrow">
          <a:avLst>
            <a:gd name="adj1" fmla="val 4688"/>
            <a:gd name="adj2" fmla="val 299029"/>
            <a:gd name="adj3" fmla="val 2533510"/>
            <a:gd name="adj4" fmla="val 15824407"/>
            <a:gd name="adj5" fmla="val 5469"/>
          </a:avLst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657588-5873-4E27-B7D6-0B697E399A5B}">
      <dsp:nvSpPr>
        <dsp:cNvPr id="0" name=""/>
        <dsp:cNvSpPr/>
      </dsp:nvSpPr>
      <dsp:spPr>
        <a:xfrm>
          <a:off x="1419204" y="1234441"/>
          <a:ext cx="2586315" cy="25863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C3E224-4649-449F-854A-3F2176CAD231}">
      <dsp:nvSpPr>
        <dsp:cNvPr id="0" name=""/>
        <dsp:cNvSpPr/>
      </dsp:nvSpPr>
      <dsp:spPr>
        <a:xfrm>
          <a:off x="2451836" y="-147451"/>
          <a:ext cx="2788569" cy="27885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CC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F7560-C8D6-45BC-8DC3-CDD31DD8A505}">
      <dsp:nvSpPr>
        <dsp:cNvPr id="0" name=""/>
        <dsp:cNvSpPr/>
      </dsp:nvSpPr>
      <dsp:spPr>
        <a:xfrm>
          <a:off x="2541882" y="71107"/>
          <a:ext cx="3413179" cy="3413179"/>
        </a:xfrm>
        <a:prstGeom prst="ellipse">
          <a:avLst/>
        </a:prstGeom>
        <a:solidFill>
          <a:srgbClr val="75CAFF">
            <a:alpha val="49804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996972" y="668414"/>
        <a:ext cx="2502998" cy="1535930"/>
      </dsp:txXfrm>
    </dsp:sp>
    <dsp:sp modelId="{C1296C9F-AF80-480A-857D-F40948E9A719}">
      <dsp:nvSpPr>
        <dsp:cNvPr id="0" name=""/>
        <dsp:cNvSpPr/>
      </dsp:nvSpPr>
      <dsp:spPr>
        <a:xfrm>
          <a:off x="3773471" y="2204344"/>
          <a:ext cx="3413179" cy="3413179"/>
        </a:xfrm>
        <a:prstGeom prst="ellipse">
          <a:avLst/>
        </a:prstGeom>
        <a:solidFill>
          <a:srgbClr val="FFAFFF">
            <a:alpha val="64706"/>
          </a:srgbClr>
        </a:solidFill>
        <a:ln w="25400" cap="flat" cmpd="sng" algn="ctr">
          <a:solidFill>
            <a:srgbClr val="FF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817335" y="3086082"/>
        <a:ext cx="2047907" cy="1877248"/>
      </dsp:txXfrm>
    </dsp:sp>
    <dsp:sp modelId="{9EC44929-0CBC-49D2-9FB4-4DD9AB4C359F}">
      <dsp:nvSpPr>
        <dsp:cNvPr id="0" name=""/>
        <dsp:cNvSpPr/>
      </dsp:nvSpPr>
      <dsp:spPr>
        <a:xfrm>
          <a:off x="1310293" y="2204344"/>
          <a:ext cx="3413179" cy="3413179"/>
        </a:xfrm>
        <a:prstGeom prst="ellipse">
          <a:avLst/>
        </a:prstGeom>
        <a:solidFill>
          <a:srgbClr val="99FF99">
            <a:alpha val="49804"/>
          </a:srgbClr>
        </a:solidFill>
        <a:ln w="25400" cap="flat" cmpd="sng" algn="ctr">
          <a:solidFill>
            <a:srgbClr val="FF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631701" y="3086082"/>
        <a:ext cx="2047907" cy="1877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873B5-5660-4B75-9092-319C971008A8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4C31F-4BC7-48FC-A519-FD98A76F2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9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C31F-4BC7-48FC-A519-FD98A76F28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0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36DC-353A-4558-BE15-D93B82D488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2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3F09F-A501-444E-BD33-D0025558113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915D9-FE32-4EDA-9A99-E3E1D21741B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C31F-4BC7-48FC-A519-FD98A76F28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5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Межрегиональная конференция «Информационная образовательная среда как условие реализации ФГОС» 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dirty="0" smtClean="0"/>
              <a:t>Срок проведения: март 2017 г.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dirty="0" smtClean="0"/>
              <a:t>Категории участников: педагогические работники образовательных учреждений всех типов и видов.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dirty="0" smtClean="0"/>
              <a:t>Тематика конференции разнообразна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dirty="0" smtClean="0"/>
              <a:t>По итогам конференции будет выпущен сборник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F385D8-79AD-44F4-A9BF-21CCAE884C9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заключении хочу подчеркнуть, что основной идеологией неформального повышения квалификации в МАОУ ДПО ЦИТ является не реклама современных информационных технологий, а демонстрация путей осмысленного внедрения их в образовательный процесс. Такой опыт работы в дальнейшем помогает педагогам эффективно организовать учебную деятельность на основе подбора учебных задач и средств обучения в соответствии с определенными видами деятельности и планируемыми результатами.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0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Проект включает 2 основных направления для дошкольных учреждений</a:t>
            </a:r>
          </a:p>
          <a:p>
            <a:r>
              <a:rPr lang="ru-RU" altLang="ru-RU" dirty="0" smtClean="0"/>
              <a:t>Первое направление - </a:t>
            </a:r>
            <a:r>
              <a:rPr lang="ru-RU" altLang="ru-RU" b="1" dirty="0" smtClean="0"/>
              <a:t>Моделирование и конструирование в детском саду</a:t>
            </a:r>
            <a:r>
              <a:rPr lang="en-US" altLang="ru-RU" b="1" dirty="0" smtClean="0"/>
              <a:t> </a:t>
            </a:r>
            <a:r>
              <a:rPr lang="ru-RU" altLang="ru-RU" dirty="0" smtClean="0"/>
              <a:t>– 9 учреждений </a:t>
            </a:r>
            <a:r>
              <a:rPr lang="ru-RU" altLang="ru-RU" dirty="0" smtClean="0"/>
              <a:t>работали с </a:t>
            </a:r>
            <a:r>
              <a:rPr lang="ru-RU" altLang="ru-RU" dirty="0" smtClean="0"/>
              <a:t>нами в проекте уже третий год, партнёром направления является </a:t>
            </a:r>
            <a:r>
              <a:rPr lang="ru-RU" altLang="ru-RU" dirty="0" smtClean="0">
                <a:solidFill>
                  <a:srgbClr val="FF0000"/>
                </a:solidFill>
              </a:rPr>
              <a:t>Компания «Образовательные решения </a:t>
            </a:r>
            <a:r>
              <a:rPr lang="en-US" altLang="ru-RU" dirty="0" smtClean="0">
                <a:solidFill>
                  <a:srgbClr val="FF0000"/>
                </a:solidFill>
              </a:rPr>
              <a:t>Lego</a:t>
            </a:r>
            <a:r>
              <a:rPr lang="ru-RU" alt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altLang="ru-RU" dirty="0" smtClean="0"/>
              <a:t>Второе направление проекта </a:t>
            </a:r>
            <a:r>
              <a:rPr lang="ru-RU" altLang="ru-RU" b="1" dirty="0" smtClean="0"/>
              <a:t>Использование ИКТ в образовательной деятельности </a:t>
            </a:r>
            <a:r>
              <a:rPr lang="ru-RU" altLang="ru-RU" dirty="0" smtClean="0"/>
              <a:t> появилось у нас только в </a:t>
            </a:r>
            <a:r>
              <a:rPr lang="ru-RU" altLang="ru-RU" dirty="0" smtClean="0"/>
              <a:t>прошедшем учебном </a:t>
            </a:r>
            <a:r>
              <a:rPr lang="ru-RU" altLang="ru-RU" dirty="0" smtClean="0"/>
              <a:t>году в результате присоединения к нашему сетевому проекту сетевых проектов «</a:t>
            </a:r>
            <a:r>
              <a:rPr lang="ru-RU" altLang="ru-RU" dirty="0" err="1" smtClean="0"/>
              <a:t>Инфокультура</a:t>
            </a:r>
            <a:r>
              <a:rPr lang="ru-RU" altLang="ru-RU" dirty="0" smtClean="0"/>
              <a:t>» (головным учреждением являлся д/с №2) и «</a:t>
            </a:r>
            <a:r>
              <a:rPr lang="ru-RU" altLang="ru-RU" dirty="0" err="1" smtClean="0"/>
              <a:t>Интерактив</a:t>
            </a:r>
            <a:r>
              <a:rPr lang="ru-RU" altLang="ru-RU" dirty="0" smtClean="0"/>
              <a:t> +Я» (головным учреждением являлся д/с «Веста» СП МБУ № 86).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1C47D01-4A5F-4F29-8605-2299F616FE7C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В течение учебного года детские сады, участники проекта, проделали огромную работу. Было проведено 9 городских мероприятий – семинаров, мастер-классов,</a:t>
            </a:r>
            <a:r>
              <a:rPr lang="ru-RU" altLang="ru-RU" baseline="0" dirty="0" smtClean="0"/>
              <a:t> конференций</a:t>
            </a:r>
            <a:r>
              <a:rPr lang="ru-RU" altLang="ru-RU" dirty="0" smtClean="0"/>
              <a:t>. Педагоги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продемонстрировали возможности реализуемых технологий, представили результаты работы воспитателей, психологов, логопедов, музыкальных руководителей. </a:t>
            </a:r>
            <a:r>
              <a:rPr lang="ru-RU" altLang="ru-RU" dirty="0" smtClean="0"/>
              <a:t>Состоялась дистанционная конференция. В рамках ежегодного городского конкурса </a:t>
            </a:r>
            <a:r>
              <a:rPr lang="ru-RU" sz="1200" dirty="0" smtClean="0"/>
              <a:t>«</a:t>
            </a:r>
            <a:r>
              <a:rPr lang="en-US" sz="1200" dirty="0" smtClean="0"/>
              <a:t>IT-activity</a:t>
            </a:r>
            <a:r>
              <a:rPr lang="ru-RU" sz="1200" dirty="0" smtClean="0"/>
              <a:t>» была</a:t>
            </a:r>
            <a:r>
              <a:rPr lang="ru-RU" sz="1200" baseline="0" dirty="0" smtClean="0"/>
              <a:t> организована специальная номинация по этому направлению для дошкольных учреждений. </a:t>
            </a:r>
          </a:p>
          <a:p>
            <a:r>
              <a:rPr lang="ru-RU" altLang="ru-RU" dirty="0" smtClean="0"/>
              <a:t>Инновационный опыт педагогов обобщён и широко представлен на муниципальном образовательном портале </a:t>
            </a:r>
            <a:r>
              <a:rPr lang="ru-RU" altLang="ru-RU" b="1" dirty="0" err="1" smtClean="0"/>
              <a:t>ТолВики</a:t>
            </a:r>
            <a:r>
              <a:rPr lang="ru-RU" altLang="ru-RU" dirty="0" smtClean="0"/>
              <a:t>.</a:t>
            </a:r>
          </a:p>
          <a:p>
            <a:r>
              <a:rPr lang="ru-RU" altLang="ru-RU" dirty="0" smtClean="0"/>
              <a:t>1. Создан специальный раздел </a:t>
            </a:r>
            <a:r>
              <a:rPr lang="ru-RU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«Моделирование и конструирование в детском саду».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странице каждого детского сада опубликованы материалы, отражающие их деятельность и результаты работы в сетевом проекте: картотеки  игр, конспекты занятий, материалы семинаров.</a:t>
            </a:r>
          </a:p>
          <a:p>
            <a:r>
              <a:rPr lang="ru-RU" sz="1000" b="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2. Также на портале</a:t>
            </a:r>
            <a:r>
              <a:rPr lang="ru-RU" sz="1000" b="0" kern="3000" spc="3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опубликованы видеоролики участников дистанционной конференции, в которых они представляют свои авторские разработки.</a:t>
            </a:r>
          </a:p>
          <a:p>
            <a:r>
              <a:rPr lang="ru-RU" sz="1000" b="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3. Материалы участников конкурса «</a:t>
            </a:r>
            <a:r>
              <a:rPr lang="en-US" sz="1000" b="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IT-activity</a:t>
            </a:r>
            <a:r>
              <a:rPr lang="ru-RU" sz="1000" b="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RU" sz="1000" b="0" kern="3000" spc="3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размещены в соответствующем разделе </a:t>
            </a:r>
            <a:r>
              <a:rPr lang="ru-RU" sz="1000" b="0" kern="3000" spc="3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ТолВики</a:t>
            </a:r>
            <a:r>
              <a:rPr lang="ru-RU" sz="1000" b="0" kern="3000" spc="3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altLang="ru-RU" sz="1000" b="0" kern="3000" spc="3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По итогам двухлетней работы наш Центр выпустил </a:t>
            </a:r>
            <a:r>
              <a:rPr lang="ru-RU" altLang="ru-RU" sz="1000" b="1" kern="3000" spc="3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методическое пособие</a:t>
            </a:r>
            <a:r>
              <a:rPr lang="ru-RU" altLang="ru-RU" sz="1000" b="0" kern="3000" spc="3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, в котором обобщен уникальный опыт участников проектной линии.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рекомендуем всем дошкольным учреждениям обратить внимание на бесценный опыт коллег и познакомиться с ним. Все материалы находятся в открытом доступе.</a:t>
            </a:r>
            <a:endParaRPr lang="ru-RU" altLang="ru-RU" b="0" dirty="0" smtClean="0"/>
          </a:p>
          <a:p>
            <a:endParaRPr lang="ru-RU" alt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08F98-5341-4202-B410-89941C8D6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900" b="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Использование </a:t>
            </a:r>
            <a:r>
              <a:rPr lang="ru-RU" altLang="ru-RU" sz="900" b="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ИКТ в образовательной деятельности </a:t>
            </a:r>
            <a:r>
              <a:rPr lang="ru-RU" altLang="ru-RU" sz="900" b="1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- </a:t>
            </a:r>
            <a:r>
              <a:rPr lang="ru-RU" altLang="ru-RU" sz="900" b="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о</a:t>
            </a:r>
            <a:r>
              <a:rPr lang="ru-RU" altLang="ru-RU" b="0" baseline="0" dirty="0" smtClean="0"/>
              <a:t>дно из направлений сетевого проекта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0" baseline="0" dirty="0" smtClean="0"/>
              <a:t>Участники этого направления не просто изучали современные средства информационных технологий, но, прежде всего, искали и находили педагогически целесообразные способы их применения.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0" baseline="0" dirty="0" smtClean="0"/>
              <a:t>Педагоги осваивали интерактивные доски, разрабатывали интерактивные дидактические игры, использовали целый спектр интерактивных форм, методов и приёмов работы</a:t>
            </a:r>
            <a:r>
              <a:rPr lang="ru-RU" altLang="ru-RU" b="0" baseline="0" dirty="0" smtClean="0"/>
              <a:t>.</a:t>
            </a:r>
            <a:endParaRPr lang="ru-RU" altLang="ru-RU" b="0" baseline="0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1C47D01-4A5F-4F29-8605-2299F616FE7C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0" baseline="0" dirty="0" smtClean="0"/>
              <a:t>Другие участники сетевого проекта активно осваивали мультимедийные технологии.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0" baseline="0" dirty="0" smtClean="0"/>
              <a:t>Участники семинаров в этих учреждениях познакомились с работой </a:t>
            </a:r>
            <a:r>
              <a:rPr lang="ru-RU" altLang="ru-RU" b="0" baseline="0" dirty="0" err="1" smtClean="0"/>
              <a:t>мультстудий</a:t>
            </a:r>
            <a:r>
              <a:rPr lang="ru-RU" altLang="ru-RU" b="0" baseline="0" dirty="0" smtClean="0"/>
              <a:t>, детского радио, интересными формами работы с родителями и детьми и, конечно же, с яркими, красочными мультимедийными играми, разработанными педагогами</a:t>
            </a:r>
            <a:r>
              <a:rPr lang="ru-RU" altLang="ru-RU" b="0" baseline="0" dirty="0" smtClean="0"/>
              <a:t>.</a:t>
            </a:r>
            <a:endParaRPr lang="ru-RU" altLang="ru-RU" b="0" baseline="0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1C47D01-4A5F-4F29-8605-2299F616FE7C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В течение всего учебного года детские сады, участники проекта, проделали огромную работу. Было проведено 15 городских мероприятий на базе детских садов – семинаров, мастер-классов,</a:t>
            </a:r>
            <a:r>
              <a:rPr lang="ru-RU" altLang="ru-RU" baseline="0" dirty="0" smtClean="0"/>
              <a:t> конференций</a:t>
            </a:r>
            <a:r>
              <a:rPr lang="ru-RU" altLang="ru-RU" dirty="0" smtClean="0"/>
              <a:t>. Состоялась дистанционная конференция. В рамках ежегодного городского конкурса </a:t>
            </a:r>
            <a:r>
              <a:rPr lang="ru-RU" sz="1200" dirty="0" smtClean="0"/>
              <a:t>«</a:t>
            </a:r>
            <a:r>
              <a:rPr lang="en-US" sz="1200" dirty="0" smtClean="0"/>
              <a:t>IT-activity</a:t>
            </a:r>
            <a:r>
              <a:rPr lang="ru-RU" sz="1200" dirty="0" smtClean="0"/>
              <a:t>» впервые было</a:t>
            </a:r>
            <a:r>
              <a:rPr lang="ru-RU" sz="1200" baseline="0" dirty="0" smtClean="0"/>
              <a:t> организовано целых 3 номинации для дошкольных учреждений. Таким образом, общее количество активных участников всех мероприятий сетевого проекта составило около 600 человек. </a:t>
            </a:r>
            <a:endParaRPr lang="ru-RU" alt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1C47D01-4A5F-4F29-8605-2299F616FE7C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Конкурс проводится в </a:t>
            </a:r>
            <a:r>
              <a:rPr lang="ru-RU" dirty="0" err="1" smtClean="0"/>
              <a:t>ТолВики</a:t>
            </a:r>
            <a:r>
              <a:rPr lang="ru-RU" dirty="0" smtClean="0"/>
              <a:t>. В прошедшем году для педагогов дошкольных учреждений было предложено 3 номинации. К</a:t>
            </a:r>
            <a:r>
              <a:rPr lang="ru-RU" baseline="0" dirty="0" smtClean="0"/>
              <a:t>онкурс преследует не только задачу выявления лучших. Конкурс включают обучающий этап, в ходе которого участники получают новые знания об использовании ИКТ, формируют свою ИКТ-компетентность.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Участниками конкурса ежегодно являются педагоги нашего города,</a:t>
            </a:r>
            <a:r>
              <a:rPr lang="ru-RU" baseline="0" dirty="0" smtClean="0"/>
              <a:t> а также других городов и регионов РФ. </a:t>
            </a:r>
            <a:r>
              <a:rPr lang="ru-RU" dirty="0" smtClean="0"/>
              <a:t>Рефлексия показывает,</a:t>
            </a:r>
            <a:r>
              <a:rPr lang="ru-RU" baseline="0" dirty="0" smtClean="0"/>
              <a:t> что большинство участников воспринимают конкурс, как форму повышения квалификации.</a:t>
            </a:r>
          </a:p>
          <a:p>
            <a:r>
              <a:rPr lang="ru-RU" baseline="0" dirty="0" smtClean="0"/>
              <a:t>В этом учебном году конкурс начнет свою работу в январе. Для педагогов дошкольных учреждений будет организована отдельная номинация.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05140-CD0D-49FA-BF2E-EA29C2AA85F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59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Методические материалы опубликованы на муниципальном образовательном портале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ТолВики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доступны для изучения любому педагогу в любое время.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8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2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5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9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69982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3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2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5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0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2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5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8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2B0D-6BB1-4585-A943-BCCA550370D9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6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iki.tgl.net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ip@itc.tgl.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cTjVG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wXa36Q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goo.gl/WeCvH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o.gl/ZAwkjL" TargetMode="External"/><Relationship Id="rId5" Type="http://schemas.openxmlformats.org/officeDocument/2006/relationships/hyperlink" Target="http://goo.gl/KijXQ3" TargetMode="External"/><Relationship Id="rId4" Type="http://schemas.openxmlformats.org/officeDocument/2006/relationships/hyperlink" Target="http://goo.gl/JCOq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973" y="4119215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Организация повышения квалификации и методической поддержки использования ИКТ в деятельности педагогов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733256"/>
            <a:ext cx="6400800" cy="93610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Герасимова И.П.,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аместитель директора МАОУ ДПО ЦИТ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et21century.ru/wp-content/uploads/2015/12/cropped-back3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/>
          <a:stretch/>
        </p:blipFill>
        <p:spPr bwMode="auto">
          <a:xfrm>
            <a:off x="-36513" y="-27384"/>
            <a:ext cx="918337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412105"/>
            <a:ext cx="7488832" cy="482520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652120" y="3824708"/>
            <a:ext cx="2304256" cy="54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623731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hlinkClick r:id="rId4"/>
              </a:rPr>
              <a:t>http://wiki.tgl.net.ru/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 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ТолВики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9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205913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0688" y="58738"/>
            <a:ext cx="8229600" cy="6334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Интернет педагогам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89588"/>
            <a:ext cx="4602163" cy="1052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5867400" y="5949950"/>
            <a:ext cx="304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Коллекции ЦОР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602163" y="6211888"/>
            <a:ext cx="12652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4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4" y="655637"/>
            <a:ext cx="5737224" cy="272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0688" y="58738"/>
            <a:ext cx="8229600" cy="6334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Интернет педагогам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6271069" y="2339851"/>
            <a:ext cx="24526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</a:rPr>
              <a:t>Воспитателям ДОУ</a:t>
            </a:r>
            <a:endParaRPr lang="ru-RU" alt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234781" y="2816895"/>
            <a:ext cx="8334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3" t="43845" r="27737"/>
          <a:stretch>
            <a:fillRect/>
          </a:stretch>
        </p:blipFill>
        <p:spPr bwMode="auto">
          <a:xfrm>
            <a:off x="117475" y="3676650"/>
            <a:ext cx="7046913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7" t="43626"/>
          <a:stretch>
            <a:fillRect/>
          </a:stretch>
        </p:blipFill>
        <p:spPr bwMode="auto">
          <a:xfrm>
            <a:off x="179388" y="4860925"/>
            <a:ext cx="47529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99799" y="2636838"/>
            <a:ext cx="4678362" cy="360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34925" y="4509121"/>
            <a:ext cx="5686425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692775" y="4751388"/>
            <a:ext cx="633413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3"/>
          <p:cNvSpPr txBox="1">
            <a:spLocks noChangeArrowheads="1"/>
          </p:cNvSpPr>
          <p:nvPr/>
        </p:nvSpPr>
        <p:spPr bwMode="auto">
          <a:xfrm>
            <a:off x="6516688" y="4275093"/>
            <a:ext cx="24526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</a:rPr>
              <a:t>О городе Тольятти</a:t>
            </a:r>
            <a:endParaRPr lang="ru-RU" alt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1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94" y="5375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Повышение квалификации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7037" y="836712"/>
            <a:ext cx="8218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Курсы с использованием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ИОЧ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(сентябрь – октябрь 2016 г.)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41350" y="2276872"/>
            <a:ext cx="80645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Проектная деятельность в информационной образовательной среде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XXI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века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Дистанционные технологии в деятельности педагога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15616" y="1772816"/>
            <a:ext cx="663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Вариативный блок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617663" y="4563125"/>
            <a:ext cx="6194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Курсы повышения квалификации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области ИКТ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497013" y="5427489"/>
            <a:ext cx="66325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сентябре в учреждения будет направлено письмо с перечнем программ и формой заявки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950" y="4581128"/>
            <a:ext cx="8856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serto.ru/newsimgs/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982147" cy="8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7"/>
          <p:cNvSpPr txBox="1">
            <a:spLocks noChangeArrowheads="1"/>
          </p:cNvSpPr>
          <p:nvPr/>
        </p:nvSpPr>
        <p:spPr bwMode="auto">
          <a:xfrm>
            <a:off x="468313" y="116632"/>
            <a:ext cx="8351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Межрегиональная конференция «Информационная образовательная среда как условие реализации ФГОС»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793247" y="1844824"/>
            <a:ext cx="7315257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Срок проведения: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март 2017 г.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Категории участников: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педагогические работники образовательных учреждений всех типов и видов.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Тематика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конференции: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использование ИКТ, перечень направлений будет опубликован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 итогам конференции будет выпущен сборник</a:t>
            </a:r>
          </a:p>
        </p:txBody>
      </p:sp>
      <p:pic>
        <p:nvPicPr>
          <p:cNvPr id="4" name="Picture 6" descr="http://2.s7.arpaddr.com/2/3A/83/696297803767088342/fullsiz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6" y="168667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7059" y="1628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140968"/>
            <a:ext cx="7641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gip@itc.tgl.ru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(8482) 32-73-40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44450"/>
            <a:ext cx="8229600" cy="1004888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/>
              <a:t>Проект «Информатизация системы образования» </a:t>
            </a:r>
            <a:endParaRPr lang="en-US" altLang="ru-RU" sz="3200" b="1" dirty="0" smtClean="0"/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gray">
          <a:xfrm>
            <a:off x="755576" y="1231900"/>
            <a:ext cx="3024187" cy="20701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gray">
          <a:xfrm>
            <a:off x="827013" y="1238250"/>
            <a:ext cx="2879725" cy="2030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4105" name="Group 10"/>
          <p:cNvGrpSpPr>
            <a:grpSpLocks/>
          </p:cNvGrpSpPr>
          <p:nvPr/>
        </p:nvGrpSpPr>
        <p:grpSpPr bwMode="auto">
          <a:xfrm>
            <a:off x="1763688" y="1009650"/>
            <a:ext cx="907579" cy="465138"/>
            <a:chOff x="1289" y="582"/>
            <a:chExt cx="668" cy="668"/>
          </a:xfrm>
          <a:solidFill>
            <a:srgbClr val="000099"/>
          </a:solidFill>
        </p:grpSpPr>
        <p:sp>
          <p:nvSpPr>
            <p:cNvPr id="4123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24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25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26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27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4106" name="Text Box 16"/>
          <p:cNvSpPr txBox="1">
            <a:spLocks noChangeArrowheads="1"/>
          </p:cNvSpPr>
          <p:nvPr/>
        </p:nvSpPr>
        <p:spPr bwMode="gray">
          <a:xfrm>
            <a:off x="2039383" y="103614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FFFFFF"/>
                </a:solidFill>
                <a:cs typeface="+mn-cs"/>
              </a:rPr>
              <a:t>1</a:t>
            </a:r>
            <a:endParaRPr lang="en-US" altLang="ru-RU" sz="18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107" name="Text Box 17"/>
          <p:cNvSpPr txBox="1">
            <a:spLocks noChangeArrowheads="1"/>
          </p:cNvSpPr>
          <p:nvPr/>
        </p:nvSpPr>
        <p:spPr bwMode="gray">
          <a:xfrm>
            <a:off x="755576" y="1723207"/>
            <a:ext cx="29527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cs typeface="+mn-cs"/>
              </a:rPr>
              <a:t>Моделирование и конструирование в детском саду</a:t>
            </a:r>
          </a:p>
        </p:txBody>
      </p:sp>
      <p:sp>
        <p:nvSpPr>
          <p:cNvPr id="4121" name="AutoShape 48"/>
          <p:cNvSpPr>
            <a:spLocks noChangeArrowheads="1"/>
          </p:cNvSpPr>
          <p:nvPr/>
        </p:nvSpPr>
        <p:spPr bwMode="auto">
          <a:xfrm>
            <a:off x="71313" y="3573016"/>
            <a:ext cx="4356671" cy="267765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cs typeface="+mn-cs"/>
              </a:rPr>
              <a:t>Детские сады №№ </a:t>
            </a:r>
            <a:r>
              <a:rPr lang="ru-RU" altLang="ru-RU" sz="2800" b="1" dirty="0">
                <a:solidFill>
                  <a:srgbClr val="FF0000"/>
                </a:solidFill>
                <a:cs typeface="+mn-cs"/>
              </a:rPr>
              <a:t>22, 33, 43, 49, 79, </a:t>
            </a:r>
            <a:r>
              <a:rPr lang="ru-RU" altLang="ru-RU" sz="2800" b="1" dirty="0" smtClean="0">
                <a:solidFill>
                  <a:srgbClr val="FF0000"/>
                </a:solidFill>
                <a:cs typeface="+mn-cs"/>
              </a:rPr>
              <a:t>120, </a:t>
            </a:r>
            <a:r>
              <a:rPr lang="ru-RU" altLang="ru-RU" sz="2800" b="1" dirty="0">
                <a:solidFill>
                  <a:srgbClr val="FF0000"/>
                </a:solidFill>
                <a:cs typeface="+mn-cs"/>
              </a:rPr>
              <a:t>138, 199, МБУ №75 СП д/с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cs typeface="+mn-cs"/>
              </a:rPr>
              <a:t>Компания «Образовательные решения </a:t>
            </a:r>
            <a:r>
              <a:rPr lang="en-US" altLang="ru-RU" sz="2400" b="1" dirty="0">
                <a:solidFill>
                  <a:srgbClr val="000000"/>
                </a:solidFill>
                <a:cs typeface="+mn-cs"/>
              </a:rPr>
              <a:t>Lego</a:t>
            </a:r>
            <a:r>
              <a:rPr lang="ru-RU" altLang="ru-RU" sz="2400" b="1" dirty="0">
                <a:solidFill>
                  <a:srgbClr val="000000"/>
                </a:solidFill>
                <a:cs typeface="+mn-cs"/>
              </a:rPr>
              <a:t>»</a:t>
            </a:r>
          </a:p>
        </p:txBody>
      </p:sp>
      <p:sp>
        <p:nvSpPr>
          <p:cNvPr id="4122" name="AutoShape 48"/>
          <p:cNvSpPr>
            <a:spLocks noChangeArrowheads="1"/>
          </p:cNvSpPr>
          <p:nvPr/>
        </p:nvSpPr>
        <p:spPr bwMode="auto">
          <a:xfrm>
            <a:off x="4787900" y="3559076"/>
            <a:ext cx="4392613" cy="24622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cs typeface="+mn-cs"/>
              </a:rPr>
              <a:t>Детские сады №№ </a:t>
            </a:r>
            <a:r>
              <a:rPr lang="ru-RU" altLang="ru-RU" sz="2800" b="1" dirty="0">
                <a:solidFill>
                  <a:srgbClr val="FF0000"/>
                </a:solidFill>
                <a:cs typeface="+mn-cs"/>
              </a:rPr>
              <a:t>2, 20, 27, 49, 50, 69, 76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cs typeface="+mn-cs"/>
              </a:rPr>
              <a:t>МБУ №86 СП «Веста», д/с №№ 45, 46, 48, 53, 104, 199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gray">
          <a:xfrm>
            <a:off x="5148064" y="1274986"/>
            <a:ext cx="3168203" cy="20701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gray">
          <a:xfrm>
            <a:off x="5220073" y="1281336"/>
            <a:ext cx="3023169" cy="20304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36" name="Group 10"/>
          <p:cNvGrpSpPr>
            <a:grpSpLocks/>
          </p:cNvGrpSpPr>
          <p:nvPr/>
        </p:nvGrpSpPr>
        <p:grpSpPr bwMode="auto">
          <a:xfrm>
            <a:off x="6300192" y="1052736"/>
            <a:ext cx="907579" cy="465138"/>
            <a:chOff x="1289" y="582"/>
            <a:chExt cx="668" cy="668"/>
          </a:xfrm>
          <a:solidFill>
            <a:srgbClr val="000099"/>
          </a:solidFill>
        </p:grpSpPr>
        <p:sp>
          <p:nvSpPr>
            <p:cNvPr id="37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42" name="Text Box 16"/>
          <p:cNvSpPr txBox="1">
            <a:spLocks noChangeArrowheads="1"/>
          </p:cNvSpPr>
          <p:nvPr/>
        </p:nvSpPr>
        <p:spPr bwMode="gray">
          <a:xfrm>
            <a:off x="6575888" y="107922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FFFF"/>
                </a:solidFill>
                <a:cs typeface="+mn-cs"/>
              </a:rPr>
              <a:t>2</a:t>
            </a:r>
            <a:endParaRPr lang="en-US" altLang="ru-RU" sz="24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gray">
          <a:xfrm>
            <a:off x="5148064" y="1724615"/>
            <a:ext cx="3240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cs typeface="+mn-cs"/>
              </a:rPr>
              <a:t>Использование ИКТ в образовательной деятельности</a:t>
            </a:r>
            <a:endParaRPr lang="en-US" altLang="ru-RU" sz="2400" b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1556792"/>
            <a:ext cx="2362200" cy="2362200"/>
          </a:xfrm>
          <a:prstGeom prst="ellipse">
            <a:avLst/>
          </a:prstGeom>
          <a:solidFill>
            <a:srgbClr val="C81789">
              <a:alpha val="90000"/>
            </a:srgbClr>
          </a:soli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 sz="2000" b="1" kern="3000" spc="-15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3156992"/>
            <a:ext cx="2362200" cy="2362200"/>
          </a:xfrm>
          <a:prstGeom prst="ellipse">
            <a:avLst/>
          </a:prstGeom>
          <a:solidFill>
            <a:srgbClr val="55A197">
              <a:alpha val="90000"/>
            </a:srgbClr>
          </a:soli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kern="3000" spc="-15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3156992"/>
            <a:ext cx="2362200" cy="2362200"/>
          </a:xfrm>
          <a:prstGeom prst="ellipse">
            <a:avLst/>
          </a:prstGeom>
          <a:solidFill>
            <a:srgbClr val="7030A0">
              <a:alpha val="90000"/>
            </a:srgbClr>
          </a:soli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kern="3000" spc="-15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505" y="1893635"/>
            <a:ext cx="2371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9</a:t>
            </a:r>
            <a:r>
              <a:rPr lang="ru-RU" sz="20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 </a:t>
            </a:r>
            <a:r>
              <a:rPr lang="ru-RU" sz="2000" b="1" kern="3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городских мероприятий, </a:t>
            </a:r>
          </a:p>
          <a:p>
            <a:pPr algn="ctr" eaLnBrk="0" hangingPunct="0"/>
            <a:r>
              <a:rPr lang="ru-RU" sz="24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276</a:t>
            </a:r>
            <a:r>
              <a:rPr lang="ru-RU" sz="20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 </a:t>
            </a:r>
            <a:r>
              <a:rPr lang="ru-RU" sz="2000" b="1" kern="3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участников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998" y="3897422"/>
            <a:ext cx="2371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000" b="1" kern="3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1 дистанционная конференция, </a:t>
            </a:r>
          </a:p>
          <a:p>
            <a:pPr algn="ctr" eaLnBrk="0" hangingPunct="0"/>
            <a:r>
              <a:rPr lang="ru-RU" sz="2000" b="1" kern="3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56 участников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9231" y="3534471"/>
            <a:ext cx="237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1</a:t>
            </a:r>
            <a:r>
              <a:rPr lang="ru-RU" sz="20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 конкурс для педагогов  </a:t>
            </a:r>
          </a:p>
          <a:p>
            <a:pPr algn="ctr" eaLnBrk="0" hangingPunct="0"/>
            <a:r>
              <a:rPr lang="ru-RU" sz="20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«</a:t>
            </a:r>
            <a:r>
              <a:rPr lang="en-US" sz="20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IT-activity</a:t>
            </a:r>
            <a:r>
              <a:rPr lang="ru-RU" sz="20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», </a:t>
            </a:r>
            <a:endParaRPr lang="ru-RU" sz="2000" b="1" kern="3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iberation Sans" panose="020B0604020202020204" pitchFamily="34" charset="0"/>
            </a:endParaRPr>
          </a:p>
          <a:p>
            <a:pPr algn="ctr" eaLnBrk="0" hangingPunct="0"/>
            <a:r>
              <a:rPr lang="ru-RU" sz="28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25</a:t>
            </a:r>
            <a:r>
              <a:rPr lang="ru-RU" sz="2000" b="1" kern="3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ans" panose="020B0604020202020204" pitchFamily="34" charset="0"/>
              </a:rPr>
              <a:t> участников</a:t>
            </a:r>
            <a:endParaRPr lang="ru-RU" sz="2000" b="1" kern="3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01590" y="138336"/>
            <a:ext cx="8610804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Результаты проектной </a:t>
            </a:r>
            <a:r>
              <a:rPr lang="ru-RU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линии</a:t>
            </a:r>
            <a:r>
              <a:rPr lang="ru-RU" b="1" dirty="0"/>
              <a:t> </a:t>
            </a: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«Моделирование и конструирование в детском саду»</a:t>
            </a:r>
            <a:endParaRPr lang="en-US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Oval 20"/>
          <p:cNvSpPr/>
          <p:nvPr/>
        </p:nvSpPr>
        <p:spPr>
          <a:xfrm>
            <a:off x="5093017" y="1450654"/>
            <a:ext cx="273538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Liberation Sans" panose="020B0604020202020204" pitchFamily="34" charset="0"/>
              </a:rPr>
              <a:t>1</a:t>
            </a:r>
            <a:endParaRPr lang="ms-MY" b="1" dirty="0">
              <a:solidFill>
                <a:schemeClr val="bg1">
                  <a:lumMod val="9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5466845" y="1196752"/>
            <a:ext cx="3411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3000" spc="3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ТолВики</a:t>
            </a:r>
            <a:endParaRPr lang="ru-RU" sz="2800" b="1" kern="3000" spc="3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ru-RU" b="1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Раздел </a:t>
            </a:r>
            <a:r>
              <a:rPr lang="ru-RU" b="1" dirty="0">
                <a:latin typeface="+mj-lt"/>
              </a:rPr>
              <a:t>«Моделирование и конструирование в детском саду»</a:t>
            </a:r>
            <a:r>
              <a:rPr lang="ru-RU" b="1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b="1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4" name="Oval 22"/>
          <p:cNvSpPr/>
          <p:nvPr/>
        </p:nvSpPr>
        <p:spPr>
          <a:xfrm>
            <a:off x="5093017" y="2661009"/>
            <a:ext cx="273538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Liberation Sans" panose="020B0604020202020204" pitchFamily="34" charset="0"/>
              </a:rPr>
              <a:t>2</a:t>
            </a:r>
            <a:endParaRPr lang="ms-MY" b="1" dirty="0">
              <a:solidFill>
                <a:schemeClr val="bg1">
                  <a:lumMod val="9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5093017" y="4127874"/>
            <a:ext cx="273538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Liberation Sans" panose="020B0604020202020204" pitchFamily="34" charset="0"/>
              </a:rPr>
              <a:t>3</a:t>
            </a:r>
            <a:endParaRPr lang="ms-MY" b="1" dirty="0">
              <a:solidFill>
                <a:schemeClr val="bg1">
                  <a:lumMod val="9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8" name="Oval 26"/>
          <p:cNvSpPr/>
          <p:nvPr/>
        </p:nvSpPr>
        <p:spPr>
          <a:xfrm>
            <a:off x="5093017" y="5319755"/>
            <a:ext cx="273538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Liberation Sans" panose="020B0604020202020204" pitchFamily="34" charset="0"/>
              </a:rPr>
              <a:t>4</a:t>
            </a:r>
            <a:endParaRPr lang="ms-MY" b="1" dirty="0">
              <a:solidFill>
                <a:schemeClr val="bg1">
                  <a:lumMod val="9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5470383" y="2506831"/>
            <a:ext cx="34113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3000" spc="3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ТолВики</a:t>
            </a:r>
            <a:endParaRPr lang="ru-RU" sz="2800" b="1" kern="3000" spc="3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ru-RU" b="1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Материалы конференции (видеоролики об опыте педагогов) </a:t>
            </a:r>
            <a:r>
              <a:rPr lang="en-US" b="1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1" name="Rectangle 21"/>
          <p:cNvSpPr/>
          <p:nvPr/>
        </p:nvSpPr>
        <p:spPr>
          <a:xfrm>
            <a:off x="5473921" y="3819546"/>
            <a:ext cx="3411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3000" spc="3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ТолВики</a:t>
            </a:r>
            <a:endParaRPr lang="ru-RU" sz="2800" b="1" kern="3000" spc="3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ru-RU" b="1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Материалы участников конкурса (конспект занятия + видео)</a:t>
            </a:r>
            <a:r>
              <a:rPr lang="en-US" b="1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77459" y="5067145"/>
            <a:ext cx="34113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Методическое пособие</a:t>
            </a:r>
          </a:p>
          <a:p>
            <a:r>
              <a:rPr lang="ru-RU" b="1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Обобщение опыта работы дошкольных учреждений</a:t>
            </a:r>
            <a:endParaRPr lang="en-US" b="1" kern="3000" spc="3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72895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1720" y="13407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FF"/>
                </a:solidFill>
                <a:cs typeface="+mn-cs"/>
              </a:rPr>
              <a:t>ИНТЕРАКТИВНЫЕ</a:t>
            </a:r>
            <a:endParaRPr lang="ru-RU" sz="2800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395536" y="116632"/>
            <a:ext cx="8496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/>
                <a:cs typeface="+mn-cs"/>
              </a:rPr>
              <a:t>Использование ИКТ в образовательной деятельности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5283436"/>
              </p:ext>
            </p:extLst>
          </p:nvPr>
        </p:nvGraphicFramePr>
        <p:xfrm>
          <a:off x="731912" y="1628800"/>
          <a:ext cx="72964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 rot="17423360">
            <a:off x="-751896" y="3595627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FF"/>
                </a:solidFill>
                <a:cs typeface="+mn-cs"/>
              </a:rPr>
              <a:t>ИНТЕРАКТИВНЫЕ</a:t>
            </a:r>
            <a:endParaRPr lang="ru-RU" sz="2800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3142202">
            <a:off x="4877752" y="3949923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FF"/>
                </a:solidFill>
                <a:cs typeface="+mn-cs"/>
              </a:rPr>
              <a:t>ИНТЕРАКТИВНЫЕ</a:t>
            </a:r>
            <a:endParaRPr lang="ru-RU" sz="2800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3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1720" y="13407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FF"/>
                </a:solidFill>
                <a:cs typeface="+mn-cs"/>
              </a:rPr>
              <a:t>МУЛЬТИМЕДИА</a:t>
            </a:r>
            <a:endParaRPr lang="ru-RU" sz="2800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395536" y="116632"/>
            <a:ext cx="8496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/>
                <a:cs typeface="+mn-cs"/>
              </a:rPr>
              <a:t>Использование ИКТ в образовательной деятельности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52845527"/>
              </p:ext>
            </p:extLst>
          </p:nvPr>
        </p:nvGraphicFramePr>
        <p:xfrm>
          <a:off x="731912" y="1628800"/>
          <a:ext cx="72964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 rot="17423360">
            <a:off x="-751896" y="3595627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FF"/>
                </a:solidFill>
                <a:cs typeface="+mn-cs"/>
              </a:rPr>
              <a:t>МУЛЬТИМЕДИА</a:t>
            </a:r>
            <a:endParaRPr lang="ru-RU" sz="2800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3142202">
            <a:off x="4877752" y="3949923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FF"/>
                </a:solidFill>
                <a:cs typeface="+mn-cs"/>
              </a:rPr>
              <a:t>МУЛЬТИМЕДИА</a:t>
            </a:r>
            <a:endParaRPr lang="ru-RU" sz="2800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4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44450"/>
            <a:ext cx="8229600" cy="1004888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Итоги сетевого проекта «ИСО»</a:t>
            </a:r>
            <a:br>
              <a:rPr lang="ru-RU" altLang="ru-RU" sz="3600" b="1" dirty="0" smtClean="0">
                <a:latin typeface="Arial" pitchFamily="34" charset="0"/>
                <a:cs typeface="Arial" pitchFamily="34" charset="0"/>
              </a:rPr>
            </a:br>
            <a:endParaRPr lang="en-US" alt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0708914"/>
              </p:ext>
            </p:extLst>
          </p:nvPr>
        </p:nvGraphicFramePr>
        <p:xfrm>
          <a:off x="251520" y="836712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1412776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cs typeface="+mn-cs"/>
              </a:rPr>
              <a:t>15</a:t>
            </a:r>
            <a:r>
              <a:rPr lang="ru-RU" sz="2800" dirty="0" smtClean="0">
                <a:solidFill>
                  <a:srgbClr val="000000"/>
                </a:solidFill>
                <a:cs typeface="+mn-cs"/>
              </a:rPr>
              <a:t> городских мероприятий, </a:t>
            </a:r>
          </a:p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cs typeface="+mn-cs"/>
              </a:rPr>
              <a:t>426</a:t>
            </a:r>
            <a:r>
              <a:rPr lang="ru-RU" sz="2800" dirty="0" smtClean="0">
                <a:solidFill>
                  <a:srgbClr val="000000"/>
                </a:solidFill>
                <a:cs typeface="+mn-cs"/>
              </a:rPr>
              <a:t> участников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7664" y="4204245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cs typeface="+mn-cs"/>
              </a:rPr>
              <a:t>1</a:t>
            </a:r>
            <a:r>
              <a:rPr lang="ru-RU" sz="2800" dirty="0" smtClean="0">
                <a:solidFill>
                  <a:srgbClr val="000000"/>
                </a:solidFill>
                <a:cs typeface="+mn-cs"/>
              </a:rPr>
              <a:t> дистанционная конференция, </a:t>
            </a:r>
          </a:p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cs typeface="+mn-cs"/>
              </a:rPr>
              <a:t>44</a:t>
            </a:r>
            <a:r>
              <a:rPr lang="ru-RU" sz="2800" dirty="0" smtClean="0">
                <a:solidFill>
                  <a:srgbClr val="000000"/>
                </a:solidFill>
                <a:cs typeface="+mn-cs"/>
              </a:rPr>
              <a:t> участника</a:t>
            </a:r>
            <a:endParaRPr lang="ru-RU" sz="2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3789040"/>
            <a:ext cx="2894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cs typeface="+mn-cs"/>
              </a:rPr>
              <a:t>1</a:t>
            </a:r>
            <a:r>
              <a:rPr lang="ru-RU" sz="2800" dirty="0" smtClean="0">
                <a:solidFill>
                  <a:srgbClr val="000000"/>
                </a:solidFill>
                <a:cs typeface="+mn-cs"/>
              </a:rPr>
              <a:t> конкурс </a:t>
            </a:r>
          </a:p>
          <a:p>
            <a:pPr algn="ctr" eaLnBrk="0" hangingPunct="0"/>
            <a:r>
              <a:rPr lang="ru-RU" sz="2800" dirty="0" smtClean="0">
                <a:solidFill>
                  <a:srgbClr val="000000"/>
                </a:solidFill>
                <a:cs typeface="+mn-cs"/>
              </a:rPr>
              <a:t>«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IT-activity</a:t>
            </a:r>
            <a:r>
              <a:rPr lang="ru-RU" sz="2800" dirty="0" smtClean="0">
                <a:solidFill>
                  <a:srgbClr val="000000"/>
                </a:solidFill>
                <a:cs typeface="+mn-cs"/>
              </a:rPr>
              <a:t>»,</a:t>
            </a:r>
          </a:p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cs typeface="+mn-cs"/>
              </a:rPr>
              <a:t>3</a:t>
            </a:r>
            <a:r>
              <a:rPr lang="ru-RU" sz="2800" dirty="0" smtClean="0">
                <a:solidFill>
                  <a:srgbClr val="000000"/>
                </a:solidFill>
                <a:cs typeface="+mn-cs"/>
              </a:rPr>
              <a:t> номинации,</a:t>
            </a:r>
          </a:p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cs typeface="+mn-cs"/>
              </a:rPr>
              <a:t>117</a:t>
            </a:r>
            <a:r>
              <a:rPr lang="ru-RU" sz="2800" dirty="0" smtClean="0">
                <a:solidFill>
                  <a:srgbClr val="000000"/>
                </a:solidFill>
                <a:cs typeface="+mn-cs"/>
              </a:rPr>
              <a:t> участников</a:t>
            </a:r>
            <a:endParaRPr lang="ru-RU" sz="28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7890" name="Picture 2" descr="https://image.freepik.com/free-icon/thumb-up-sign_318-63754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r="26308" b="72893"/>
          <a:stretch>
            <a:fillRect/>
          </a:stretch>
        </p:blipFill>
        <p:spPr bwMode="auto">
          <a:xfrm>
            <a:off x="504031" y="1062571"/>
            <a:ext cx="2915686" cy="92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3649"/>
            <a:ext cx="8784976" cy="47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581128"/>
            <a:ext cx="6408712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04031" y="44624"/>
            <a:ext cx="80645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Aft>
                <a:spcPts val="60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Городской конкурс для педагогов </a:t>
            </a:r>
          </a:p>
          <a:p>
            <a:pPr marL="0" indent="0" algn="ctr" eaLnBrk="1" hangingPunct="1">
              <a:spcAft>
                <a:spcPts val="6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IT-activity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77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мероприятия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1548081"/>
            <a:ext cx="7641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Городская конференция 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карусель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 мая 2016 г.</a:t>
            </a:r>
          </a:p>
          <a:p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goo.gl/cTjVGD</a:t>
            </a:r>
            <a:r>
              <a:rPr lang="ru-RU" sz="3200" dirty="0" smtClean="0"/>
              <a:t> 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548405" y="1610961"/>
            <a:ext cx="332431" cy="41288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92" y="4062551"/>
            <a:ext cx="7641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знания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инструменты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Копилки методических и дидактических материалов</a:t>
            </a:r>
            <a:endParaRPr lang="ru-RU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ulyanovskaya-oblast.doski.ru/i/27/84/278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6707"/>
            <a:ext cx="2806993" cy="25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624"/>
            <a:ext cx="8229600" cy="8549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 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ТолВики</a:t>
            </a:r>
            <a:endParaRPr lang="ru-RU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http://newsgreat.ru/wp-content/uploads/2014/12/%D0%BA%D0%B0%D1%80%D1%82%D0%B8%D0%BD%D0%BA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1832"/>
            <a:ext cx="3117620" cy="189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19" y="1124744"/>
            <a:ext cx="83186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Городская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дистанц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конференция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«Использование образовательных решений LEGO в дошкольных учреждениях»</a:t>
            </a:r>
            <a:r>
              <a:rPr lang="ru-RU" sz="2400" dirty="0"/>
              <a:t> </a:t>
            </a:r>
            <a:r>
              <a:rPr lang="ru-RU" sz="2400" dirty="0">
                <a:hlinkClick r:id="rId4"/>
              </a:rPr>
              <a:t>http://</a:t>
            </a:r>
            <a:r>
              <a:rPr lang="ru-RU" sz="2400" dirty="0" smtClean="0">
                <a:hlinkClick r:id="rId4"/>
              </a:rPr>
              <a:t>goo.gl/JCOq29</a:t>
            </a:r>
            <a:endParaRPr lang="ru-RU" sz="24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Моделирование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конструирование в детском саду (опыт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использованию образовательных решений LEGO)</a:t>
            </a:r>
            <a:r>
              <a:rPr lang="ru-RU" sz="2400" dirty="0"/>
              <a:t> </a:t>
            </a:r>
            <a:r>
              <a:rPr lang="ru-RU" sz="2400" dirty="0">
                <a:hlinkClick r:id="rId5"/>
              </a:rPr>
              <a:t>http://</a:t>
            </a:r>
            <a:r>
              <a:rPr lang="ru-RU" sz="2400" dirty="0" smtClean="0">
                <a:hlinkClick r:id="rId5"/>
              </a:rPr>
              <a:t>goo.gl/KijXQ3</a:t>
            </a:r>
            <a:endParaRPr lang="ru-RU" sz="24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Конкурс для педагогов IT-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2015/2016:</a:t>
            </a:r>
          </a:p>
          <a:p>
            <a:pPr marL="712788" indent="-350838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Номинация "Моделируем с LEGO" 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http://goo.gl/ZAwkjL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indent="-350838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Номинация "Интерактивным детям – интерактивные педагоги" 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http://goo.gl/WeCvHv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indent="-350838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Номинация "Посмотри и сделай лучше!" 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http://goo.gl/wXa36Q</a:t>
            </a:r>
            <a:endParaRPr lang="ru-RU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1090</Words>
  <Application>Microsoft Office PowerPoint</Application>
  <PresentationFormat>Экран (4:3)</PresentationFormat>
  <Paragraphs>139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Организация повышения квалификации и методической поддержки использования ИКТ в деятельности педагогов</vt:lpstr>
      <vt:lpstr>Проект «Информатизация системы образования» </vt:lpstr>
      <vt:lpstr>Презентация PowerPoint</vt:lpstr>
      <vt:lpstr>Презентация PowerPoint</vt:lpstr>
      <vt:lpstr>Презентация PowerPoint</vt:lpstr>
      <vt:lpstr>Итоги сетевого проекта «ИСО»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квалификации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методической поддержки использования ИКТ в обучении школьников</dc:title>
  <dc:creator>Герасимова Ирина Петровна</dc:creator>
  <cp:lastModifiedBy>Герасимова Ирина Петровна</cp:lastModifiedBy>
  <cp:revision>31</cp:revision>
  <dcterms:created xsi:type="dcterms:W3CDTF">2016-08-24T11:56:42Z</dcterms:created>
  <dcterms:modified xsi:type="dcterms:W3CDTF">2016-08-29T04:29:23Z</dcterms:modified>
</cp:coreProperties>
</file>