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33" r:id="rId3"/>
    <p:sldId id="334" r:id="rId4"/>
    <p:sldId id="335" r:id="rId5"/>
    <p:sldId id="336" r:id="rId6"/>
    <p:sldId id="337" r:id="rId7"/>
    <p:sldId id="338" r:id="rId8"/>
    <p:sldId id="342" r:id="rId9"/>
    <p:sldId id="339" r:id="rId10"/>
    <p:sldId id="341" r:id="rId11"/>
    <p:sldId id="331" r:id="rId12"/>
    <p:sldId id="328" r:id="rId13"/>
    <p:sldId id="302" r:id="rId14"/>
    <p:sldId id="327" r:id="rId15"/>
    <p:sldId id="330" r:id="rId16"/>
    <p:sldId id="340" r:id="rId17"/>
    <p:sldId id="329" r:id="rId18"/>
    <p:sldId id="319" r:id="rId19"/>
    <p:sldId id="320" r:id="rId20"/>
    <p:sldId id="321" r:id="rId21"/>
    <p:sldId id="279" r:id="rId22"/>
    <p:sldId id="323" r:id="rId23"/>
    <p:sldId id="343" r:id="rId24"/>
    <p:sldId id="313" r:id="rId25"/>
    <p:sldId id="307" r:id="rId26"/>
    <p:sldId id="303" r:id="rId27"/>
    <p:sldId id="301" r:id="rId28"/>
    <p:sldId id="305" r:id="rId29"/>
    <p:sldId id="304" r:id="rId30"/>
    <p:sldId id="310" r:id="rId31"/>
    <p:sldId id="312" r:id="rId32"/>
    <p:sldId id="311" r:id="rId33"/>
    <p:sldId id="332" r:id="rId34"/>
    <p:sldId id="345" r:id="rId35"/>
    <p:sldId id="344" r:id="rId36"/>
    <p:sldId id="291" r:id="rId37"/>
  </p:sldIdLst>
  <p:sldSz cx="9144000" cy="6858000" type="screen4x3"/>
  <p:notesSz cx="7102475" cy="8991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00"/>
    <a:srgbClr val="F14343"/>
    <a:srgbClr val="D2E2A6"/>
    <a:srgbClr val="FF9900"/>
    <a:srgbClr val="009900"/>
    <a:srgbClr val="006699"/>
    <a:srgbClr val="F9BF8B"/>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75" autoAdjust="0"/>
    <p:restoredTop sz="72099" autoAdjust="0"/>
  </p:normalViewPr>
  <p:slideViewPr>
    <p:cSldViewPr>
      <p:cViewPr varScale="1">
        <p:scale>
          <a:sx n="68" d="100"/>
          <a:sy n="68" d="100"/>
        </p:scale>
        <p:origin x="-1566" y="-102"/>
      </p:cViewPr>
      <p:guideLst>
        <p:guide orient="horz" pos="2160"/>
        <p:guide pos="2880"/>
      </p:guideLst>
    </p:cSldViewPr>
  </p:slideViewPr>
  <p:outlineViewPr>
    <p:cViewPr>
      <p:scale>
        <a:sx n="33" d="100"/>
        <a:sy n="33" d="100"/>
      </p:scale>
      <p:origin x="0" y="542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06" y="-108"/>
      </p:cViewPr>
      <p:guideLst>
        <p:guide orient="horz" pos="2832"/>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3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Кол-во ОУ</c:v>
                </c:pt>
              </c:strCache>
            </c:strRef>
          </c:tx>
          <c:dPt>
            <c:idx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c:spPr>
          </c:dPt>
          <c:dPt>
            <c:idx val="1"/>
            <c:bubble3D val="0"/>
            <c: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8900000" scaled="1"/>
                <a:tileRect/>
              </a:gradFill>
            </c:spPr>
          </c:dPt>
          <c:dLbls>
            <c:txPr>
              <a:bodyPr/>
              <a:lstStyle/>
              <a:p>
                <a:pPr>
                  <a:defRPr sz="2800" b="1">
                    <a:solidFill>
                      <a:schemeClr val="bg1"/>
                    </a:solidFill>
                  </a:defRPr>
                </a:pPr>
                <a:endParaRPr lang="ru-RU"/>
              </a:p>
            </c:txPr>
            <c:dLblPos val="bestFit"/>
            <c:showLegendKey val="0"/>
            <c:showVal val="1"/>
            <c:showCatName val="0"/>
            <c:showSerName val="0"/>
            <c:showPercent val="1"/>
            <c:showBubbleSize val="0"/>
            <c:separator>
</c:separator>
            <c:showLeaderLines val="1"/>
          </c:dLbls>
          <c:cat>
            <c:strRef>
              <c:f>Лист1!$A$2:$A$3</c:f>
              <c:strCache>
                <c:ptCount val="2"/>
                <c:pt idx="0">
                  <c:v>Кол-во учреждений, организующих учебный процесс с бумажным журналом и с ЭЖ параллельно</c:v>
                </c:pt>
                <c:pt idx="1">
                  <c:v>Кол-во учреждений, организующих учебный процесс исключительно с ЭЖ </c:v>
                </c:pt>
              </c:strCache>
            </c:strRef>
          </c:cat>
          <c:val>
            <c:numRef>
              <c:f>Лист1!$B$2:$B$3</c:f>
              <c:numCache>
                <c:formatCode>General</c:formatCode>
                <c:ptCount val="2"/>
                <c:pt idx="0">
                  <c:v>50</c:v>
                </c:pt>
                <c:pt idx="1">
                  <c:v>21</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2.5232130867362517E-2"/>
          <c:y val="0.72161166931264853"/>
          <c:w val="0.96767551776067051"/>
          <c:h val="0.26215017101211469"/>
        </c:manualLayout>
      </c:layout>
      <c:overlay val="0"/>
      <c:txPr>
        <a:bodyPr/>
        <a:lstStyle/>
        <a:p>
          <a:pPr>
            <a:defRPr sz="20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79B33-3D07-4EE1-9982-5FD0578C1A8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5027AF5B-0D67-42FA-B71B-836F753A4924}">
      <dgm:prSet phldrT="[Текст]" custT="1"/>
      <dgm:spPr/>
      <dgm:t>
        <a:bodyPr/>
        <a:lstStyle/>
        <a:p>
          <a:r>
            <a:rPr lang="ru-RU" sz="1600" dirty="0" smtClean="0">
              <a:latin typeface="Arial" pitchFamily="34" charset="0"/>
              <a:cs typeface="Arial" pitchFamily="34" charset="0"/>
            </a:rPr>
            <a:t>Диагностика </a:t>
          </a:r>
          <a:r>
            <a:rPr lang="ru-RU" sz="1600" b="1" dirty="0" smtClean="0">
              <a:solidFill>
                <a:schemeClr val="tx1">
                  <a:lumMod val="65000"/>
                  <a:lumOff val="35000"/>
                </a:schemeClr>
              </a:solidFill>
              <a:effectLst/>
              <a:latin typeface="Arial" pitchFamily="34" charset="0"/>
              <a:cs typeface="Arial" pitchFamily="34" charset="0"/>
            </a:rPr>
            <a:t>ожидаемых</a:t>
          </a:r>
          <a:r>
            <a:rPr lang="ru-RU" sz="1600" dirty="0" smtClean="0">
              <a:solidFill>
                <a:schemeClr val="tx1">
                  <a:lumMod val="65000"/>
                  <a:lumOff val="35000"/>
                </a:schemeClr>
              </a:solidFill>
              <a:effectLst/>
              <a:latin typeface="Arial" pitchFamily="34" charset="0"/>
              <a:cs typeface="Arial" pitchFamily="34" charset="0"/>
            </a:rPr>
            <a:t> </a:t>
          </a:r>
          <a:r>
            <a:rPr lang="ru-RU" sz="1600" dirty="0" smtClean="0">
              <a:latin typeface="Arial" pitchFamily="34" charset="0"/>
              <a:cs typeface="Arial" pitchFamily="34" charset="0"/>
            </a:rPr>
            <a:t>результатов обучения</a:t>
          </a:r>
          <a:endParaRPr lang="ru-RU" sz="1600" dirty="0"/>
        </a:p>
      </dgm:t>
    </dgm:pt>
    <dgm:pt modelId="{734B7810-7A68-4247-A51E-3BE55596BC1C}" type="parTrans" cxnId="{DF15737E-DF58-40B2-9AF2-139A42D3C4B1}">
      <dgm:prSet/>
      <dgm:spPr/>
      <dgm:t>
        <a:bodyPr/>
        <a:lstStyle/>
        <a:p>
          <a:endParaRPr lang="ru-RU" sz="1600"/>
        </a:p>
      </dgm:t>
    </dgm:pt>
    <dgm:pt modelId="{9DDD254A-CFA9-4B51-832A-2BCD996C647F}" type="sibTrans" cxnId="{DF15737E-DF58-40B2-9AF2-139A42D3C4B1}">
      <dgm:prSet/>
      <dgm:spPr/>
      <dgm:t>
        <a:bodyPr/>
        <a:lstStyle/>
        <a:p>
          <a:endParaRPr lang="ru-RU" sz="1600"/>
        </a:p>
      </dgm:t>
    </dgm:pt>
    <dgm:pt modelId="{CC58E9BA-B92F-4461-A18B-914A519596C9}">
      <dgm:prSet custT="1"/>
      <dgm:spPr/>
      <dgm:t>
        <a:bodyPr/>
        <a:lstStyle/>
        <a:p>
          <a:r>
            <a:rPr lang="ru-RU" sz="1600" dirty="0" smtClean="0">
              <a:latin typeface="Arial" pitchFamily="34" charset="0"/>
              <a:cs typeface="Arial" pitchFamily="34" charset="0"/>
            </a:rPr>
            <a:t>Проверка </a:t>
          </a:r>
          <a:r>
            <a:rPr lang="ru-RU" sz="1600" b="1" dirty="0" smtClean="0">
              <a:solidFill>
                <a:schemeClr val="tx1">
                  <a:lumMod val="65000"/>
                  <a:lumOff val="35000"/>
                </a:schemeClr>
              </a:solidFill>
              <a:effectLst/>
              <a:latin typeface="Arial" pitchFamily="34" charset="0"/>
              <a:cs typeface="Arial" pitchFamily="34" charset="0"/>
            </a:rPr>
            <a:t>объективности</a:t>
          </a:r>
          <a:r>
            <a:rPr lang="ru-RU" sz="1600" dirty="0" smtClean="0">
              <a:solidFill>
                <a:schemeClr val="tx1">
                  <a:lumMod val="65000"/>
                  <a:lumOff val="35000"/>
                </a:schemeClr>
              </a:solidFill>
              <a:effectLst/>
              <a:latin typeface="Arial" pitchFamily="34" charset="0"/>
              <a:cs typeface="Arial" pitchFamily="34" charset="0"/>
            </a:rPr>
            <a:t> </a:t>
          </a:r>
          <a:r>
            <a:rPr lang="ru-RU" sz="1600" dirty="0" smtClean="0">
              <a:latin typeface="Arial" pitchFamily="34" charset="0"/>
              <a:cs typeface="Arial" pitchFamily="34" charset="0"/>
            </a:rPr>
            <a:t>оценивания</a:t>
          </a:r>
        </a:p>
      </dgm:t>
    </dgm:pt>
    <dgm:pt modelId="{ECA5CD5B-3D03-436D-BEEE-403EDB6880C6}" type="parTrans" cxnId="{04C7C295-DE59-4FE2-8468-960222B65A9C}">
      <dgm:prSet/>
      <dgm:spPr/>
      <dgm:t>
        <a:bodyPr/>
        <a:lstStyle/>
        <a:p>
          <a:endParaRPr lang="ru-RU" sz="1600"/>
        </a:p>
      </dgm:t>
    </dgm:pt>
    <dgm:pt modelId="{9B884C9C-1D26-49BC-B75D-31EB7A06EDE5}" type="sibTrans" cxnId="{04C7C295-DE59-4FE2-8468-960222B65A9C}">
      <dgm:prSet/>
      <dgm:spPr/>
      <dgm:t>
        <a:bodyPr/>
        <a:lstStyle/>
        <a:p>
          <a:endParaRPr lang="ru-RU" sz="1600"/>
        </a:p>
      </dgm:t>
    </dgm:pt>
    <dgm:pt modelId="{8C71AD10-C301-4B5B-BA2F-CC05F225D5F1}">
      <dgm:prSet custT="1"/>
      <dgm:spPr/>
      <dgm:t>
        <a:bodyPr/>
        <a:lstStyle/>
        <a:p>
          <a:r>
            <a:rPr lang="ru-RU" sz="1600" dirty="0" smtClean="0">
              <a:latin typeface="Arial" pitchFamily="34" charset="0"/>
              <a:cs typeface="Arial" pitchFamily="34" charset="0"/>
            </a:rPr>
            <a:t>Выявление </a:t>
          </a:r>
          <a:r>
            <a:rPr lang="ru-RU" sz="1600" b="1" dirty="0" smtClean="0">
              <a:solidFill>
                <a:schemeClr val="tx1">
                  <a:lumMod val="65000"/>
                  <a:lumOff val="35000"/>
                </a:schemeClr>
              </a:solidFill>
              <a:effectLst/>
              <a:latin typeface="Arial" pitchFamily="34" charset="0"/>
              <a:cs typeface="Arial" pitchFamily="34" charset="0"/>
            </a:rPr>
            <a:t>неосвоенных</a:t>
          </a:r>
          <a:r>
            <a:rPr lang="ru-RU" sz="1600" dirty="0" smtClean="0">
              <a:solidFill>
                <a:schemeClr val="tx1">
                  <a:lumMod val="65000"/>
                  <a:lumOff val="35000"/>
                </a:schemeClr>
              </a:solidFill>
              <a:effectLst/>
              <a:latin typeface="Arial" pitchFamily="34" charset="0"/>
              <a:cs typeface="Arial" pitchFamily="34" charset="0"/>
            </a:rPr>
            <a:t> </a:t>
          </a:r>
          <a:r>
            <a:rPr lang="ru-RU" sz="1600" dirty="0" smtClean="0">
              <a:latin typeface="Arial" pitchFamily="34" charset="0"/>
              <a:cs typeface="Arial" pitchFamily="34" charset="0"/>
            </a:rPr>
            <a:t>элементов содержания</a:t>
          </a:r>
        </a:p>
      </dgm:t>
    </dgm:pt>
    <dgm:pt modelId="{3BEF1653-7889-4A04-8222-76E81F6E064C}" type="parTrans" cxnId="{A1DD8DFB-D093-43C5-BF59-339E19995C46}">
      <dgm:prSet/>
      <dgm:spPr/>
      <dgm:t>
        <a:bodyPr/>
        <a:lstStyle/>
        <a:p>
          <a:endParaRPr lang="ru-RU" sz="1600"/>
        </a:p>
      </dgm:t>
    </dgm:pt>
    <dgm:pt modelId="{26C5F903-6C6B-4664-9226-CDF699A626BD}" type="sibTrans" cxnId="{A1DD8DFB-D093-43C5-BF59-339E19995C46}">
      <dgm:prSet/>
      <dgm:spPr/>
      <dgm:t>
        <a:bodyPr/>
        <a:lstStyle/>
        <a:p>
          <a:endParaRPr lang="ru-RU" sz="1600"/>
        </a:p>
      </dgm:t>
    </dgm:pt>
    <dgm:pt modelId="{F3DF205F-15D5-4248-8196-D7F0636306AE}">
      <dgm:prSet custT="1"/>
      <dgm:spPr/>
      <dgm:t>
        <a:bodyPr/>
        <a:lstStyle/>
        <a:p>
          <a:pPr>
            <a:lnSpc>
              <a:spcPct val="100000"/>
            </a:lnSpc>
            <a:spcAft>
              <a:spcPts val="0"/>
            </a:spcAft>
          </a:pPr>
          <a:r>
            <a:rPr lang="ru-RU" sz="1600" dirty="0" smtClean="0">
              <a:latin typeface="Arial" pitchFamily="34" charset="0"/>
              <a:cs typeface="Arial" pitchFamily="34" charset="0"/>
            </a:rPr>
            <a:t>Определение </a:t>
          </a:r>
          <a:r>
            <a:rPr lang="ru-RU" sz="1600" b="1" dirty="0" smtClean="0">
              <a:solidFill>
                <a:schemeClr val="tx1">
                  <a:lumMod val="65000"/>
                  <a:lumOff val="35000"/>
                </a:schemeClr>
              </a:solidFill>
              <a:effectLst/>
              <a:latin typeface="Arial" pitchFamily="34" charset="0"/>
              <a:cs typeface="Arial" pitchFamily="34" charset="0"/>
            </a:rPr>
            <a:t>уровня</a:t>
          </a:r>
          <a:r>
            <a:rPr lang="ru-RU" sz="1600" dirty="0" smtClean="0">
              <a:solidFill>
                <a:schemeClr val="tx1">
                  <a:lumMod val="65000"/>
                  <a:lumOff val="35000"/>
                </a:schemeClr>
              </a:solidFill>
              <a:effectLst/>
              <a:latin typeface="Arial" pitchFamily="34" charset="0"/>
              <a:cs typeface="Arial" pitchFamily="34" charset="0"/>
            </a:rPr>
            <a:t> </a:t>
          </a:r>
          <a:r>
            <a:rPr lang="ru-RU" sz="1600" dirty="0" smtClean="0">
              <a:latin typeface="Arial" pitchFamily="34" charset="0"/>
              <a:cs typeface="Arial" pitchFamily="34" charset="0"/>
            </a:rPr>
            <a:t>освоения образовательной программы каждым учащимся </a:t>
          </a:r>
          <a:r>
            <a:rPr lang="ru-RU" sz="900" dirty="0" smtClean="0">
              <a:latin typeface="Arial" pitchFamily="34" charset="0"/>
              <a:cs typeface="Arial" pitchFamily="34" charset="0"/>
            </a:rPr>
            <a:t>(</a:t>
          </a:r>
          <a:r>
            <a:rPr lang="ru-RU" sz="1200" dirty="0" smtClean="0">
              <a:latin typeface="Arial" pitchFamily="34" charset="0"/>
              <a:cs typeface="Arial" pitchFamily="34" charset="0"/>
            </a:rPr>
            <a:t>высокий, повышенный, базовый, пониженный, низкий).</a:t>
          </a:r>
        </a:p>
      </dgm:t>
    </dgm:pt>
    <dgm:pt modelId="{11DEBEAD-B485-43DD-979A-05C40FBD2B1D}" type="parTrans" cxnId="{02A1E189-ED6E-4BEC-9065-3C73B3963DE5}">
      <dgm:prSet/>
      <dgm:spPr/>
      <dgm:t>
        <a:bodyPr/>
        <a:lstStyle/>
        <a:p>
          <a:endParaRPr lang="ru-RU" sz="1600"/>
        </a:p>
      </dgm:t>
    </dgm:pt>
    <dgm:pt modelId="{4FE677D3-78B5-4B34-94DB-E3FEAEEBDED5}" type="sibTrans" cxnId="{02A1E189-ED6E-4BEC-9065-3C73B3963DE5}">
      <dgm:prSet/>
      <dgm:spPr/>
      <dgm:t>
        <a:bodyPr/>
        <a:lstStyle/>
        <a:p>
          <a:endParaRPr lang="ru-RU" sz="1600"/>
        </a:p>
      </dgm:t>
    </dgm:pt>
    <dgm:pt modelId="{B280CF15-8D8D-465E-92D5-D9006CB7E14A}">
      <dgm:prSet custT="1"/>
      <dgm:spPr/>
      <dgm:t>
        <a:bodyPr/>
        <a:lstStyle/>
        <a:p>
          <a:r>
            <a:rPr lang="ru-RU" sz="1600" dirty="0" smtClean="0">
              <a:latin typeface="Arial" pitchFamily="34" charset="0"/>
              <a:cs typeface="Arial" pitchFamily="34" charset="0"/>
            </a:rPr>
            <a:t>Выявление учащихся, </a:t>
          </a:r>
          <a:r>
            <a:rPr lang="ru-RU" sz="1600" b="1" dirty="0" smtClean="0">
              <a:solidFill>
                <a:schemeClr val="tx1">
                  <a:lumMod val="65000"/>
                  <a:lumOff val="35000"/>
                </a:schemeClr>
              </a:solidFill>
              <a:effectLst/>
              <a:latin typeface="Arial" pitchFamily="34" charset="0"/>
              <a:cs typeface="Arial" pitchFamily="34" charset="0"/>
            </a:rPr>
            <a:t>не</a:t>
          </a:r>
          <a:r>
            <a:rPr lang="ru-RU" sz="1600" dirty="0" smtClean="0">
              <a:solidFill>
                <a:schemeClr val="tx1">
                  <a:lumMod val="65000"/>
                  <a:lumOff val="35000"/>
                </a:schemeClr>
              </a:solidFill>
              <a:effectLst/>
              <a:latin typeface="Arial" pitchFamily="34" charset="0"/>
              <a:cs typeface="Arial" pitchFamily="34" charset="0"/>
            </a:rPr>
            <a:t> </a:t>
          </a:r>
          <a:r>
            <a:rPr lang="ru-RU" sz="1600" b="1" dirty="0" smtClean="0">
              <a:solidFill>
                <a:schemeClr val="tx1">
                  <a:lumMod val="65000"/>
                  <a:lumOff val="35000"/>
                </a:schemeClr>
              </a:solidFill>
              <a:effectLst/>
              <a:latin typeface="Arial" pitchFamily="34" charset="0"/>
              <a:cs typeface="Arial" pitchFamily="34" charset="0"/>
            </a:rPr>
            <a:t>освоивших</a:t>
          </a:r>
          <a:r>
            <a:rPr lang="ru-RU" sz="1600" dirty="0" smtClean="0">
              <a:solidFill>
                <a:schemeClr val="tx1">
                  <a:lumMod val="65000"/>
                  <a:lumOff val="35000"/>
                </a:schemeClr>
              </a:solidFill>
              <a:effectLst/>
              <a:latin typeface="Arial" pitchFamily="34" charset="0"/>
              <a:cs typeface="Arial" pitchFamily="34" charset="0"/>
            </a:rPr>
            <a:t> </a:t>
          </a:r>
          <a:r>
            <a:rPr lang="ru-RU" sz="1600" dirty="0" smtClean="0">
              <a:latin typeface="Arial" pitchFamily="34" charset="0"/>
              <a:cs typeface="Arial" pitchFamily="34" charset="0"/>
            </a:rPr>
            <a:t>содержание стандарта.</a:t>
          </a:r>
        </a:p>
      </dgm:t>
    </dgm:pt>
    <dgm:pt modelId="{99934FE8-85FD-48B2-ACEE-8DFFDB60DA95}" type="parTrans" cxnId="{B32579D6-5847-4BD5-AF1C-178B2D5362B2}">
      <dgm:prSet/>
      <dgm:spPr/>
      <dgm:t>
        <a:bodyPr/>
        <a:lstStyle/>
        <a:p>
          <a:endParaRPr lang="ru-RU" sz="1600"/>
        </a:p>
      </dgm:t>
    </dgm:pt>
    <dgm:pt modelId="{9C2C4821-2B5F-4AC8-AC42-8365D2422790}" type="sibTrans" cxnId="{B32579D6-5847-4BD5-AF1C-178B2D5362B2}">
      <dgm:prSet/>
      <dgm:spPr/>
      <dgm:t>
        <a:bodyPr/>
        <a:lstStyle/>
        <a:p>
          <a:endParaRPr lang="ru-RU" sz="1600"/>
        </a:p>
      </dgm:t>
    </dgm:pt>
    <dgm:pt modelId="{51F4DE0A-6613-4AFD-9C88-09F4FCE2CBB5}">
      <dgm:prSet custT="1"/>
      <dgm:spPr/>
      <dgm:t>
        <a:bodyPr/>
        <a:lstStyle/>
        <a:p>
          <a:r>
            <a:rPr lang="ru-RU" sz="1600" dirty="0" smtClean="0">
              <a:latin typeface="Arial" pitchFamily="34" charset="0"/>
              <a:cs typeface="Arial" pitchFamily="34" charset="0"/>
            </a:rPr>
            <a:t>Определение </a:t>
          </a:r>
          <a:r>
            <a:rPr lang="ru-RU" sz="1600" b="1" dirty="0" smtClean="0">
              <a:solidFill>
                <a:schemeClr val="tx1">
                  <a:lumMod val="65000"/>
                  <a:lumOff val="35000"/>
                </a:schemeClr>
              </a:solidFill>
              <a:effectLst/>
              <a:latin typeface="Arial" pitchFamily="34" charset="0"/>
              <a:cs typeface="Arial" pitchFamily="34" charset="0"/>
            </a:rPr>
            <a:t>аналитических показателей</a:t>
          </a:r>
          <a:r>
            <a:rPr lang="ru-RU" sz="1600" dirty="0" smtClean="0">
              <a:latin typeface="Arial" pitchFamily="34" charset="0"/>
              <a:cs typeface="Arial" pitchFamily="34" charset="0"/>
            </a:rPr>
            <a:t>: результативности, успеваемости и качества </a:t>
          </a:r>
          <a:r>
            <a:rPr lang="ru-RU" sz="1600" dirty="0" err="1" smtClean="0">
              <a:latin typeface="Arial" pitchFamily="34" charset="0"/>
              <a:cs typeface="Arial" pitchFamily="34" charset="0"/>
            </a:rPr>
            <a:t>обученности</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dgm:t>
    </dgm:pt>
    <dgm:pt modelId="{FE7BBC2A-D39F-4CEE-9D9B-C344DDC67312}" type="parTrans" cxnId="{3936242C-A8EA-45DC-A539-68E524F8287E}">
      <dgm:prSet/>
      <dgm:spPr/>
      <dgm:t>
        <a:bodyPr/>
        <a:lstStyle/>
        <a:p>
          <a:endParaRPr lang="ru-RU" sz="1600"/>
        </a:p>
      </dgm:t>
    </dgm:pt>
    <dgm:pt modelId="{237977A1-BC65-426E-870E-3966AE3C4BE1}" type="sibTrans" cxnId="{3936242C-A8EA-45DC-A539-68E524F8287E}">
      <dgm:prSet/>
      <dgm:spPr/>
      <dgm:t>
        <a:bodyPr/>
        <a:lstStyle/>
        <a:p>
          <a:endParaRPr lang="ru-RU" sz="1600"/>
        </a:p>
      </dgm:t>
    </dgm:pt>
    <dgm:pt modelId="{696D6556-165E-4EA7-9252-FF01DC652306}" type="pres">
      <dgm:prSet presAssocID="{51379B33-3D07-4EE1-9982-5FD0578C1A83}" presName="linear" presStyleCnt="0">
        <dgm:presLayoutVars>
          <dgm:dir/>
          <dgm:animLvl val="lvl"/>
          <dgm:resizeHandles val="exact"/>
        </dgm:presLayoutVars>
      </dgm:prSet>
      <dgm:spPr/>
      <dgm:t>
        <a:bodyPr/>
        <a:lstStyle/>
        <a:p>
          <a:endParaRPr lang="ru-RU"/>
        </a:p>
      </dgm:t>
    </dgm:pt>
    <dgm:pt modelId="{FA2A405B-19D2-41F5-866F-31C959144ABE}" type="pres">
      <dgm:prSet presAssocID="{5027AF5B-0D67-42FA-B71B-836F753A4924}" presName="parentLin" presStyleCnt="0"/>
      <dgm:spPr/>
    </dgm:pt>
    <dgm:pt modelId="{130A2314-58A5-4665-AA00-17AAC5C3F9E4}" type="pres">
      <dgm:prSet presAssocID="{5027AF5B-0D67-42FA-B71B-836F753A4924}" presName="parentLeftMargin" presStyleLbl="node1" presStyleIdx="0" presStyleCnt="6"/>
      <dgm:spPr/>
      <dgm:t>
        <a:bodyPr/>
        <a:lstStyle/>
        <a:p>
          <a:endParaRPr lang="ru-RU"/>
        </a:p>
      </dgm:t>
    </dgm:pt>
    <dgm:pt modelId="{287C9FE0-ED2D-4B6D-8894-620BD9A53FFB}" type="pres">
      <dgm:prSet presAssocID="{5027AF5B-0D67-42FA-B71B-836F753A4924}" presName="parentText" presStyleLbl="node1" presStyleIdx="0" presStyleCnt="6" custScaleX="116206">
        <dgm:presLayoutVars>
          <dgm:chMax val="0"/>
          <dgm:bulletEnabled val="1"/>
        </dgm:presLayoutVars>
      </dgm:prSet>
      <dgm:spPr/>
      <dgm:t>
        <a:bodyPr/>
        <a:lstStyle/>
        <a:p>
          <a:endParaRPr lang="ru-RU"/>
        </a:p>
      </dgm:t>
    </dgm:pt>
    <dgm:pt modelId="{616A6CD8-58EC-4C2C-9491-DBC3A95D7135}" type="pres">
      <dgm:prSet presAssocID="{5027AF5B-0D67-42FA-B71B-836F753A4924}" presName="negativeSpace" presStyleCnt="0"/>
      <dgm:spPr/>
    </dgm:pt>
    <dgm:pt modelId="{83B23326-C09B-4CA2-AD2B-BFF8E63D6D64}" type="pres">
      <dgm:prSet presAssocID="{5027AF5B-0D67-42FA-B71B-836F753A4924}" presName="childText" presStyleLbl="conFgAcc1" presStyleIdx="0" presStyleCnt="6">
        <dgm:presLayoutVars>
          <dgm:bulletEnabled val="1"/>
        </dgm:presLayoutVars>
      </dgm:prSet>
      <dgm:spPr/>
    </dgm:pt>
    <dgm:pt modelId="{940F8B7C-7377-44E1-986D-311897FDD007}" type="pres">
      <dgm:prSet presAssocID="{9DDD254A-CFA9-4B51-832A-2BCD996C647F}" presName="spaceBetweenRectangles" presStyleCnt="0"/>
      <dgm:spPr/>
    </dgm:pt>
    <dgm:pt modelId="{E1DE5F34-7189-4AB2-90BD-ECD9728E0029}" type="pres">
      <dgm:prSet presAssocID="{CC58E9BA-B92F-4461-A18B-914A519596C9}" presName="parentLin" presStyleCnt="0"/>
      <dgm:spPr/>
    </dgm:pt>
    <dgm:pt modelId="{43D16E89-1BD5-4B66-8760-5F0E0B82B943}" type="pres">
      <dgm:prSet presAssocID="{CC58E9BA-B92F-4461-A18B-914A519596C9}" presName="parentLeftMargin" presStyleLbl="node1" presStyleIdx="0" presStyleCnt="6"/>
      <dgm:spPr/>
      <dgm:t>
        <a:bodyPr/>
        <a:lstStyle/>
        <a:p>
          <a:endParaRPr lang="ru-RU"/>
        </a:p>
      </dgm:t>
    </dgm:pt>
    <dgm:pt modelId="{274A6DD6-83D6-47DB-99E3-426067CB01F8}" type="pres">
      <dgm:prSet presAssocID="{CC58E9BA-B92F-4461-A18B-914A519596C9}" presName="parentText" presStyleLbl="node1" presStyleIdx="1" presStyleCnt="6" custScaleX="116206">
        <dgm:presLayoutVars>
          <dgm:chMax val="0"/>
          <dgm:bulletEnabled val="1"/>
        </dgm:presLayoutVars>
      </dgm:prSet>
      <dgm:spPr/>
      <dgm:t>
        <a:bodyPr/>
        <a:lstStyle/>
        <a:p>
          <a:endParaRPr lang="ru-RU"/>
        </a:p>
      </dgm:t>
    </dgm:pt>
    <dgm:pt modelId="{9762B2AC-75BC-4F44-BBE1-BC9D569F3F33}" type="pres">
      <dgm:prSet presAssocID="{CC58E9BA-B92F-4461-A18B-914A519596C9}" presName="negativeSpace" presStyleCnt="0"/>
      <dgm:spPr/>
    </dgm:pt>
    <dgm:pt modelId="{73BC94C3-6016-4D77-A747-987BEFF7BC5C}" type="pres">
      <dgm:prSet presAssocID="{CC58E9BA-B92F-4461-A18B-914A519596C9}" presName="childText" presStyleLbl="conFgAcc1" presStyleIdx="1" presStyleCnt="6">
        <dgm:presLayoutVars>
          <dgm:bulletEnabled val="1"/>
        </dgm:presLayoutVars>
      </dgm:prSet>
      <dgm:spPr/>
    </dgm:pt>
    <dgm:pt modelId="{D7BD1A64-59E4-4032-8FBF-2866EC9A3D22}" type="pres">
      <dgm:prSet presAssocID="{9B884C9C-1D26-49BC-B75D-31EB7A06EDE5}" presName="spaceBetweenRectangles" presStyleCnt="0"/>
      <dgm:spPr/>
    </dgm:pt>
    <dgm:pt modelId="{FB7957F3-5A33-47BE-AD04-BE6578A35DC0}" type="pres">
      <dgm:prSet presAssocID="{8C71AD10-C301-4B5B-BA2F-CC05F225D5F1}" presName="parentLin" presStyleCnt="0"/>
      <dgm:spPr/>
    </dgm:pt>
    <dgm:pt modelId="{08C1FA23-F311-402D-A870-4B92E0D5FD1A}" type="pres">
      <dgm:prSet presAssocID="{8C71AD10-C301-4B5B-BA2F-CC05F225D5F1}" presName="parentLeftMargin" presStyleLbl="node1" presStyleIdx="1" presStyleCnt="6"/>
      <dgm:spPr/>
      <dgm:t>
        <a:bodyPr/>
        <a:lstStyle/>
        <a:p>
          <a:endParaRPr lang="ru-RU"/>
        </a:p>
      </dgm:t>
    </dgm:pt>
    <dgm:pt modelId="{DD270229-EA86-4DD0-8CA3-8DCD513A2BD2}" type="pres">
      <dgm:prSet presAssocID="{8C71AD10-C301-4B5B-BA2F-CC05F225D5F1}" presName="parentText" presStyleLbl="node1" presStyleIdx="2" presStyleCnt="6" custScaleX="116806">
        <dgm:presLayoutVars>
          <dgm:chMax val="0"/>
          <dgm:bulletEnabled val="1"/>
        </dgm:presLayoutVars>
      </dgm:prSet>
      <dgm:spPr/>
      <dgm:t>
        <a:bodyPr/>
        <a:lstStyle/>
        <a:p>
          <a:endParaRPr lang="ru-RU"/>
        </a:p>
      </dgm:t>
    </dgm:pt>
    <dgm:pt modelId="{B7817D3F-2AAB-4C03-A20A-16C9977E96D6}" type="pres">
      <dgm:prSet presAssocID="{8C71AD10-C301-4B5B-BA2F-CC05F225D5F1}" presName="negativeSpace" presStyleCnt="0"/>
      <dgm:spPr/>
    </dgm:pt>
    <dgm:pt modelId="{2F7441E2-5A80-430F-B607-2B5698355939}" type="pres">
      <dgm:prSet presAssocID="{8C71AD10-C301-4B5B-BA2F-CC05F225D5F1}" presName="childText" presStyleLbl="conFgAcc1" presStyleIdx="2" presStyleCnt="6">
        <dgm:presLayoutVars>
          <dgm:bulletEnabled val="1"/>
        </dgm:presLayoutVars>
      </dgm:prSet>
      <dgm:spPr/>
    </dgm:pt>
    <dgm:pt modelId="{F03B7FCB-3D32-4F05-991D-9896A91F7FD2}" type="pres">
      <dgm:prSet presAssocID="{26C5F903-6C6B-4664-9226-CDF699A626BD}" presName="spaceBetweenRectangles" presStyleCnt="0"/>
      <dgm:spPr/>
    </dgm:pt>
    <dgm:pt modelId="{70AE81A9-55F0-469C-9BD4-72D244C7DDB1}" type="pres">
      <dgm:prSet presAssocID="{F3DF205F-15D5-4248-8196-D7F0636306AE}" presName="parentLin" presStyleCnt="0"/>
      <dgm:spPr/>
    </dgm:pt>
    <dgm:pt modelId="{F3CCDC7D-C97A-44A2-A476-E9A2A0AF09A9}" type="pres">
      <dgm:prSet presAssocID="{F3DF205F-15D5-4248-8196-D7F0636306AE}" presName="parentLeftMargin" presStyleLbl="node1" presStyleIdx="2" presStyleCnt="6"/>
      <dgm:spPr/>
      <dgm:t>
        <a:bodyPr/>
        <a:lstStyle/>
        <a:p>
          <a:endParaRPr lang="ru-RU"/>
        </a:p>
      </dgm:t>
    </dgm:pt>
    <dgm:pt modelId="{4F90E92F-11B0-41A4-8910-BA64B6DFA094}" type="pres">
      <dgm:prSet presAssocID="{F3DF205F-15D5-4248-8196-D7F0636306AE}" presName="parentText" presStyleLbl="node1" presStyleIdx="3" presStyleCnt="6" custScaleX="118608">
        <dgm:presLayoutVars>
          <dgm:chMax val="0"/>
          <dgm:bulletEnabled val="1"/>
        </dgm:presLayoutVars>
      </dgm:prSet>
      <dgm:spPr/>
      <dgm:t>
        <a:bodyPr/>
        <a:lstStyle/>
        <a:p>
          <a:endParaRPr lang="ru-RU"/>
        </a:p>
      </dgm:t>
    </dgm:pt>
    <dgm:pt modelId="{EA8936C5-B394-4BF7-B5D0-BDD6EFE8CDFF}" type="pres">
      <dgm:prSet presAssocID="{F3DF205F-15D5-4248-8196-D7F0636306AE}" presName="negativeSpace" presStyleCnt="0"/>
      <dgm:spPr/>
    </dgm:pt>
    <dgm:pt modelId="{162F1088-818D-4F74-AF49-F8A5EED33D60}" type="pres">
      <dgm:prSet presAssocID="{F3DF205F-15D5-4248-8196-D7F0636306AE}" presName="childText" presStyleLbl="conFgAcc1" presStyleIdx="3" presStyleCnt="6">
        <dgm:presLayoutVars>
          <dgm:bulletEnabled val="1"/>
        </dgm:presLayoutVars>
      </dgm:prSet>
      <dgm:spPr/>
    </dgm:pt>
    <dgm:pt modelId="{F09915B7-129B-40C2-B4BC-1CFBF0EAA674}" type="pres">
      <dgm:prSet presAssocID="{4FE677D3-78B5-4B34-94DB-E3FEAEEBDED5}" presName="spaceBetweenRectangles" presStyleCnt="0"/>
      <dgm:spPr/>
    </dgm:pt>
    <dgm:pt modelId="{82E7F064-C030-4D0F-BF94-DCF6D844AE14}" type="pres">
      <dgm:prSet presAssocID="{B280CF15-8D8D-465E-92D5-D9006CB7E14A}" presName="parentLin" presStyleCnt="0"/>
      <dgm:spPr/>
    </dgm:pt>
    <dgm:pt modelId="{22C26108-6BE7-4611-8055-9AA3AD80330F}" type="pres">
      <dgm:prSet presAssocID="{B280CF15-8D8D-465E-92D5-D9006CB7E14A}" presName="parentLeftMargin" presStyleLbl="node1" presStyleIdx="3" presStyleCnt="6"/>
      <dgm:spPr/>
      <dgm:t>
        <a:bodyPr/>
        <a:lstStyle/>
        <a:p>
          <a:endParaRPr lang="ru-RU"/>
        </a:p>
      </dgm:t>
    </dgm:pt>
    <dgm:pt modelId="{F7743AA7-0BCD-42EB-A268-B65B28F974F5}" type="pres">
      <dgm:prSet presAssocID="{B280CF15-8D8D-465E-92D5-D9006CB7E14A}" presName="parentText" presStyleLbl="node1" presStyleIdx="4" presStyleCnt="6" custScaleX="119208">
        <dgm:presLayoutVars>
          <dgm:chMax val="0"/>
          <dgm:bulletEnabled val="1"/>
        </dgm:presLayoutVars>
      </dgm:prSet>
      <dgm:spPr/>
      <dgm:t>
        <a:bodyPr/>
        <a:lstStyle/>
        <a:p>
          <a:endParaRPr lang="ru-RU"/>
        </a:p>
      </dgm:t>
    </dgm:pt>
    <dgm:pt modelId="{4EA6083C-2058-4029-94F1-F5CF2B13E9AE}" type="pres">
      <dgm:prSet presAssocID="{B280CF15-8D8D-465E-92D5-D9006CB7E14A}" presName="negativeSpace" presStyleCnt="0"/>
      <dgm:spPr/>
    </dgm:pt>
    <dgm:pt modelId="{EB15C1FC-6C37-4CD1-AE56-455F129D5FA9}" type="pres">
      <dgm:prSet presAssocID="{B280CF15-8D8D-465E-92D5-D9006CB7E14A}" presName="childText" presStyleLbl="conFgAcc1" presStyleIdx="4" presStyleCnt="6">
        <dgm:presLayoutVars>
          <dgm:bulletEnabled val="1"/>
        </dgm:presLayoutVars>
      </dgm:prSet>
      <dgm:spPr/>
    </dgm:pt>
    <dgm:pt modelId="{9C4E4D09-70C3-4694-95F8-E06949272D5A}" type="pres">
      <dgm:prSet presAssocID="{9C2C4821-2B5F-4AC8-AC42-8365D2422790}" presName="spaceBetweenRectangles" presStyleCnt="0"/>
      <dgm:spPr/>
    </dgm:pt>
    <dgm:pt modelId="{E36300EC-1A7A-4B85-A671-3E76A92755A7}" type="pres">
      <dgm:prSet presAssocID="{51F4DE0A-6613-4AFD-9C88-09F4FCE2CBB5}" presName="parentLin" presStyleCnt="0"/>
      <dgm:spPr/>
    </dgm:pt>
    <dgm:pt modelId="{103E431B-88F9-4D9D-BF78-5C26D8EC2FEB}" type="pres">
      <dgm:prSet presAssocID="{51F4DE0A-6613-4AFD-9C88-09F4FCE2CBB5}" presName="parentLeftMargin" presStyleLbl="node1" presStyleIdx="4" presStyleCnt="6"/>
      <dgm:spPr/>
      <dgm:t>
        <a:bodyPr/>
        <a:lstStyle/>
        <a:p>
          <a:endParaRPr lang="ru-RU"/>
        </a:p>
      </dgm:t>
    </dgm:pt>
    <dgm:pt modelId="{645D7879-861C-49E6-8AF1-156AA5D974DD}" type="pres">
      <dgm:prSet presAssocID="{51F4DE0A-6613-4AFD-9C88-09F4FCE2CBB5}" presName="parentText" presStyleLbl="node1" presStyleIdx="5" presStyleCnt="6" custScaleX="118607">
        <dgm:presLayoutVars>
          <dgm:chMax val="0"/>
          <dgm:bulletEnabled val="1"/>
        </dgm:presLayoutVars>
      </dgm:prSet>
      <dgm:spPr/>
      <dgm:t>
        <a:bodyPr/>
        <a:lstStyle/>
        <a:p>
          <a:endParaRPr lang="ru-RU"/>
        </a:p>
      </dgm:t>
    </dgm:pt>
    <dgm:pt modelId="{86B3A8C2-55CB-4388-828E-D8789C56FB36}" type="pres">
      <dgm:prSet presAssocID="{51F4DE0A-6613-4AFD-9C88-09F4FCE2CBB5}" presName="negativeSpace" presStyleCnt="0"/>
      <dgm:spPr/>
    </dgm:pt>
    <dgm:pt modelId="{A6D915B8-9374-4F49-9A8C-D1DF1A291A57}" type="pres">
      <dgm:prSet presAssocID="{51F4DE0A-6613-4AFD-9C88-09F4FCE2CBB5}" presName="childText" presStyleLbl="conFgAcc1" presStyleIdx="5" presStyleCnt="6" custLinFactNeighborX="1888" custLinFactNeighborY="9136">
        <dgm:presLayoutVars>
          <dgm:bulletEnabled val="1"/>
        </dgm:presLayoutVars>
      </dgm:prSet>
      <dgm:spPr/>
    </dgm:pt>
  </dgm:ptLst>
  <dgm:cxnLst>
    <dgm:cxn modelId="{BB027134-CA27-4899-9A03-D912428224CE}" type="presOf" srcId="{5027AF5B-0D67-42FA-B71B-836F753A4924}" destId="{287C9FE0-ED2D-4B6D-8894-620BD9A53FFB}" srcOrd="1" destOrd="0" presId="urn:microsoft.com/office/officeart/2005/8/layout/list1"/>
    <dgm:cxn modelId="{B32579D6-5847-4BD5-AF1C-178B2D5362B2}" srcId="{51379B33-3D07-4EE1-9982-5FD0578C1A83}" destId="{B280CF15-8D8D-465E-92D5-D9006CB7E14A}" srcOrd="4" destOrd="0" parTransId="{99934FE8-85FD-48B2-ACEE-8DFFDB60DA95}" sibTransId="{9C2C4821-2B5F-4AC8-AC42-8365D2422790}"/>
    <dgm:cxn modelId="{04C7C295-DE59-4FE2-8468-960222B65A9C}" srcId="{51379B33-3D07-4EE1-9982-5FD0578C1A83}" destId="{CC58E9BA-B92F-4461-A18B-914A519596C9}" srcOrd="1" destOrd="0" parTransId="{ECA5CD5B-3D03-436D-BEEE-403EDB6880C6}" sibTransId="{9B884C9C-1D26-49BC-B75D-31EB7A06EDE5}"/>
    <dgm:cxn modelId="{3936242C-A8EA-45DC-A539-68E524F8287E}" srcId="{51379B33-3D07-4EE1-9982-5FD0578C1A83}" destId="{51F4DE0A-6613-4AFD-9C88-09F4FCE2CBB5}" srcOrd="5" destOrd="0" parTransId="{FE7BBC2A-D39F-4CEE-9D9B-C344DDC67312}" sibTransId="{237977A1-BC65-426E-870E-3966AE3C4BE1}"/>
    <dgm:cxn modelId="{7727846C-A1AF-4257-9A44-A70E4C2DF0B8}" type="presOf" srcId="{5027AF5B-0D67-42FA-B71B-836F753A4924}" destId="{130A2314-58A5-4665-AA00-17AAC5C3F9E4}" srcOrd="0" destOrd="0" presId="urn:microsoft.com/office/officeart/2005/8/layout/list1"/>
    <dgm:cxn modelId="{20B004AC-5211-4785-BD39-973F1D5182EE}" type="presOf" srcId="{B280CF15-8D8D-465E-92D5-D9006CB7E14A}" destId="{22C26108-6BE7-4611-8055-9AA3AD80330F}" srcOrd="0" destOrd="0" presId="urn:microsoft.com/office/officeart/2005/8/layout/list1"/>
    <dgm:cxn modelId="{DF15737E-DF58-40B2-9AF2-139A42D3C4B1}" srcId="{51379B33-3D07-4EE1-9982-5FD0578C1A83}" destId="{5027AF5B-0D67-42FA-B71B-836F753A4924}" srcOrd="0" destOrd="0" parTransId="{734B7810-7A68-4247-A51E-3BE55596BC1C}" sibTransId="{9DDD254A-CFA9-4B51-832A-2BCD996C647F}"/>
    <dgm:cxn modelId="{2050096F-6AA4-420F-97D3-CFD4956AE4E7}" type="presOf" srcId="{51F4DE0A-6613-4AFD-9C88-09F4FCE2CBB5}" destId="{103E431B-88F9-4D9D-BF78-5C26D8EC2FEB}" srcOrd="0" destOrd="0" presId="urn:microsoft.com/office/officeart/2005/8/layout/list1"/>
    <dgm:cxn modelId="{50398983-724E-4A8F-8223-FC95EC946D15}" type="presOf" srcId="{8C71AD10-C301-4B5B-BA2F-CC05F225D5F1}" destId="{DD270229-EA86-4DD0-8CA3-8DCD513A2BD2}" srcOrd="1" destOrd="0" presId="urn:microsoft.com/office/officeart/2005/8/layout/list1"/>
    <dgm:cxn modelId="{02A1E189-ED6E-4BEC-9065-3C73B3963DE5}" srcId="{51379B33-3D07-4EE1-9982-5FD0578C1A83}" destId="{F3DF205F-15D5-4248-8196-D7F0636306AE}" srcOrd="3" destOrd="0" parTransId="{11DEBEAD-B485-43DD-979A-05C40FBD2B1D}" sibTransId="{4FE677D3-78B5-4B34-94DB-E3FEAEEBDED5}"/>
    <dgm:cxn modelId="{A925AB68-12AA-4E5D-A5A5-9B2EB726DCA4}" type="presOf" srcId="{8C71AD10-C301-4B5B-BA2F-CC05F225D5F1}" destId="{08C1FA23-F311-402D-A870-4B92E0D5FD1A}" srcOrd="0" destOrd="0" presId="urn:microsoft.com/office/officeart/2005/8/layout/list1"/>
    <dgm:cxn modelId="{C3BE9CCF-37CB-4197-9747-2661110D176D}" type="presOf" srcId="{51F4DE0A-6613-4AFD-9C88-09F4FCE2CBB5}" destId="{645D7879-861C-49E6-8AF1-156AA5D974DD}" srcOrd="1" destOrd="0" presId="urn:microsoft.com/office/officeart/2005/8/layout/list1"/>
    <dgm:cxn modelId="{FB260B65-004C-45DE-85EB-B096B376EC80}" type="presOf" srcId="{B280CF15-8D8D-465E-92D5-D9006CB7E14A}" destId="{F7743AA7-0BCD-42EB-A268-B65B28F974F5}" srcOrd="1" destOrd="0" presId="urn:microsoft.com/office/officeart/2005/8/layout/list1"/>
    <dgm:cxn modelId="{3432A5E6-C06A-4618-9A58-852E8112E555}" type="presOf" srcId="{51379B33-3D07-4EE1-9982-5FD0578C1A83}" destId="{696D6556-165E-4EA7-9252-FF01DC652306}" srcOrd="0" destOrd="0" presId="urn:microsoft.com/office/officeart/2005/8/layout/list1"/>
    <dgm:cxn modelId="{A1DD8DFB-D093-43C5-BF59-339E19995C46}" srcId="{51379B33-3D07-4EE1-9982-5FD0578C1A83}" destId="{8C71AD10-C301-4B5B-BA2F-CC05F225D5F1}" srcOrd="2" destOrd="0" parTransId="{3BEF1653-7889-4A04-8222-76E81F6E064C}" sibTransId="{26C5F903-6C6B-4664-9226-CDF699A626BD}"/>
    <dgm:cxn modelId="{12A9C385-051D-41DC-ADAD-0F924DE63107}" type="presOf" srcId="{F3DF205F-15D5-4248-8196-D7F0636306AE}" destId="{F3CCDC7D-C97A-44A2-A476-E9A2A0AF09A9}" srcOrd="0" destOrd="0" presId="urn:microsoft.com/office/officeart/2005/8/layout/list1"/>
    <dgm:cxn modelId="{E25210DA-96CE-4A32-8935-1FB269C35C7D}" type="presOf" srcId="{F3DF205F-15D5-4248-8196-D7F0636306AE}" destId="{4F90E92F-11B0-41A4-8910-BA64B6DFA094}" srcOrd="1" destOrd="0" presId="urn:microsoft.com/office/officeart/2005/8/layout/list1"/>
    <dgm:cxn modelId="{C68EDBF6-2001-462E-A1C7-B46D5739D5D4}" type="presOf" srcId="{CC58E9BA-B92F-4461-A18B-914A519596C9}" destId="{274A6DD6-83D6-47DB-99E3-426067CB01F8}" srcOrd="1" destOrd="0" presId="urn:microsoft.com/office/officeart/2005/8/layout/list1"/>
    <dgm:cxn modelId="{84C94B9C-77FF-4892-B530-6401068A1506}" type="presOf" srcId="{CC58E9BA-B92F-4461-A18B-914A519596C9}" destId="{43D16E89-1BD5-4B66-8760-5F0E0B82B943}" srcOrd="0" destOrd="0" presId="urn:microsoft.com/office/officeart/2005/8/layout/list1"/>
    <dgm:cxn modelId="{22B8F0C7-219D-423E-A8DE-395B30B3CF31}" type="presParOf" srcId="{696D6556-165E-4EA7-9252-FF01DC652306}" destId="{FA2A405B-19D2-41F5-866F-31C959144ABE}" srcOrd="0" destOrd="0" presId="urn:microsoft.com/office/officeart/2005/8/layout/list1"/>
    <dgm:cxn modelId="{C62802B2-0A48-45FA-94A6-13920F532173}" type="presParOf" srcId="{FA2A405B-19D2-41F5-866F-31C959144ABE}" destId="{130A2314-58A5-4665-AA00-17AAC5C3F9E4}" srcOrd="0" destOrd="0" presId="urn:microsoft.com/office/officeart/2005/8/layout/list1"/>
    <dgm:cxn modelId="{8E0FC4D9-A780-44F7-9653-64BA01B5100C}" type="presParOf" srcId="{FA2A405B-19D2-41F5-866F-31C959144ABE}" destId="{287C9FE0-ED2D-4B6D-8894-620BD9A53FFB}" srcOrd="1" destOrd="0" presId="urn:microsoft.com/office/officeart/2005/8/layout/list1"/>
    <dgm:cxn modelId="{2F1DFE83-93A9-4A79-8FA8-01AD1E20E027}" type="presParOf" srcId="{696D6556-165E-4EA7-9252-FF01DC652306}" destId="{616A6CD8-58EC-4C2C-9491-DBC3A95D7135}" srcOrd="1" destOrd="0" presId="urn:microsoft.com/office/officeart/2005/8/layout/list1"/>
    <dgm:cxn modelId="{0E29FCAD-9DAA-454E-9DEC-2C556A4EC3E4}" type="presParOf" srcId="{696D6556-165E-4EA7-9252-FF01DC652306}" destId="{83B23326-C09B-4CA2-AD2B-BFF8E63D6D64}" srcOrd="2" destOrd="0" presId="urn:microsoft.com/office/officeart/2005/8/layout/list1"/>
    <dgm:cxn modelId="{B4056350-BF90-4715-B959-C04128506A8D}" type="presParOf" srcId="{696D6556-165E-4EA7-9252-FF01DC652306}" destId="{940F8B7C-7377-44E1-986D-311897FDD007}" srcOrd="3" destOrd="0" presId="urn:microsoft.com/office/officeart/2005/8/layout/list1"/>
    <dgm:cxn modelId="{6E115BDB-D137-4695-9469-71930EA8363E}" type="presParOf" srcId="{696D6556-165E-4EA7-9252-FF01DC652306}" destId="{E1DE5F34-7189-4AB2-90BD-ECD9728E0029}" srcOrd="4" destOrd="0" presId="urn:microsoft.com/office/officeart/2005/8/layout/list1"/>
    <dgm:cxn modelId="{9E2A39C6-338A-4D5F-87B1-79C59C5F996A}" type="presParOf" srcId="{E1DE5F34-7189-4AB2-90BD-ECD9728E0029}" destId="{43D16E89-1BD5-4B66-8760-5F0E0B82B943}" srcOrd="0" destOrd="0" presId="urn:microsoft.com/office/officeart/2005/8/layout/list1"/>
    <dgm:cxn modelId="{47023E59-107F-4C4F-B0BE-97778B3AA262}" type="presParOf" srcId="{E1DE5F34-7189-4AB2-90BD-ECD9728E0029}" destId="{274A6DD6-83D6-47DB-99E3-426067CB01F8}" srcOrd="1" destOrd="0" presId="urn:microsoft.com/office/officeart/2005/8/layout/list1"/>
    <dgm:cxn modelId="{3EFC73EA-4397-43EF-BA7F-3FD4FE7CA1A5}" type="presParOf" srcId="{696D6556-165E-4EA7-9252-FF01DC652306}" destId="{9762B2AC-75BC-4F44-BBE1-BC9D569F3F33}" srcOrd="5" destOrd="0" presId="urn:microsoft.com/office/officeart/2005/8/layout/list1"/>
    <dgm:cxn modelId="{6F80FEFB-37DC-4C47-B46F-288B6ABE28A9}" type="presParOf" srcId="{696D6556-165E-4EA7-9252-FF01DC652306}" destId="{73BC94C3-6016-4D77-A747-987BEFF7BC5C}" srcOrd="6" destOrd="0" presId="urn:microsoft.com/office/officeart/2005/8/layout/list1"/>
    <dgm:cxn modelId="{ED18383F-9298-46BB-9D56-4BB3F098BA6D}" type="presParOf" srcId="{696D6556-165E-4EA7-9252-FF01DC652306}" destId="{D7BD1A64-59E4-4032-8FBF-2866EC9A3D22}" srcOrd="7" destOrd="0" presId="urn:microsoft.com/office/officeart/2005/8/layout/list1"/>
    <dgm:cxn modelId="{8870A6E4-0E6A-48FA-845F-70E184A76EF3}" type="presParOf" srcId="{696D6556-165E-4EA7-9252-FF01DC652306}" destId="{FB7957F3-5A33-47BE-AD04-BE6578A35DC0}" srcOrd="8" destOrd="0" presId="urn:microsoft.com/office/officeart/2005/8/layout/list1"/>
    <dgm:cxn modelId="{2293EC03-CAC2-4811-861F-9C9C73893183}" type="presParOf" srcId="{FB7957F3-5A33-47BE-AD04-BE6578A35DC0}" destId="{08C1FA23-F311-402D-A870-4B92E0D5FD1A}" srcOrd="0" destOrd="0" presId="urn:microsoft.com/office/officeart/2005/8/layout/list1"/>
    <dgm:cxn modelId="{1FB59243-B71F-46B2-8B1D-2452CE52A161}" type="presParOf" srcId="{FB7957F3-5A33-47BE-AD04-BE6578A35DC0}" destId="{DD270229-EA86-4DD0-8CA3-8DCD513A2BD2}" srcOrd="1" destOrd="0" presId="urn:microsoft.com/office/officeart/2005/8/layout/list1"/>
    <dgm:cxn modelId="{CFF1D839-9C48-4A9E-80E4-71E3F8AA3E01}" type="presParOf" srcId="{696D6556-165E-4EA7-9252-FF01DC652306}" destId="{B7817D3F-2AAB-4C03-A20A-16C9977E96D6}" srcOrd="9" destOrd="0" presId="urn:microsoft.com/office/officeart/2005/8/layout/list1"/>
    <dgm:cxn modelId="{4B903F81-AD4B-4D35-B055-FBD9C40D3847}" type="presParOf" srcId="{696D6556-165E-4EA7-9252-FF01DC652306}" destId="{2F7441E2-5A80-430F-B607-2B5698355939}" srcOrd="10" destOrd="0" presId="urn:microsoft.com/office/officeart/2005/8/layout/list1"/>
    <dgm:cxn modelId="{940056D1-9EFE-453C-AF3D-A7CC357165EA}" type="presParOf" srcId="{696D6556-165E-4EA7-9252-FF01DC652306}" destId="{F03B7FCB-3D32-4F05-991D-9896A91F7FD2}" srcOrd="11" destOrd="0" presId="urn:microsoft.com/office/officeart/2005/8/layout/list1"/>
    <dgm:cxn modelId="{FAB514F3-F250-498C-93DE-235D54A50670}" type="presParOf" srcId="{696D6556-165E-4EA7-9252-FF01DC652306}" destId="{70AE81A9-55F0-469C-9BD4-72D244C7DDB1}" srcOrd="12" destOrd="0" presId="urn:microsoft.com/office/officeart/2005/8/layout/list1"/>
    <dgm:cxn modelId="{63C94923-F60D-4FA2-9787-C85E95C7B367}" type="presParOf" srcId="{70AE81A9-55F0-469C-9BD4-72D244C7DDB1}" destId="{F3CCDC7D-C97A-44A2-A476-E9A2A0AF09A9}" srcOrd="0" destOrd="0" presId="urn:microsoft.com/office/officeart/2005/8/layout/list1"/>
    <dgm:cxn modelId="{BA4B510F-2E7B-4AEB-8368-0C6F2636116E}" type="presParOf" srcId="{70AE81A9-55F0-469C-9BD4-72D244C7DDB1}" destId="{4F90E92F-11B0-41A4-8910-BA64B6DFA094}" srcOrd="1" destOrd="0" presId="urn:microsoft.com/office/officeart/2005/8/layout/list1"/>
    <dgm:cxn modelId="{299425A7-2FB4-4096-8A21-BEAD2256103A}" type="presParOf" srcId="{696D6556-165E-4EA7-9252-FF01DC652306}" destId="{EA8936C5-B394-4BF7-B5D0-BDD6EFE8CDFF}" srcOrd="13" destOrd="0" presId="urn:microsoft.com/office/officeart/2005/8/layout/list1"/>
    <dgm:cxn modelId="{C4FAA178-A7D0-4981-878B-D60E5AFD6E27}" type="presParOf" srcId="{696D6556-165E-4EA7-9252-FF01DC652306}" destId="{162F1088-818D-4F74-AF49-F8A5EED33D60}" srcOrd="14" destOrd="0" presId="urn:microsoft.com/office/officeart/2005/8/layout/list1"/>
    <dgm:cxn modelId="{AB837B75-742E-44A8-9753-188AF5943B3E}" type="presParOf" srcId="{696D6556-165E-4EA7-9252-FF01DC652306}" destId="{F09915B7-129B-40C2-B4BC-1CFBF0EAA674}" srcOrd="15" destOrd="0" presId="urn:microsoft.com/office/officeart/2005/8/layout/list1"/>
    <dgm:cxn modelId="{4CBFDB75-050E-4BC7-AC81-9153C90CB6EA}" type="presParOf" srcId="{696D6556-165E-4EA7-9252-FF01DC652306}" destId="{82E7F064-C030-4D0F-BF94-DCF6D844AE14}" srcOrd="16" destOrd="0" presId="urn:microsoft.com/office/officeart/2005/8/layout/list1"/>
    <dgm:cxn modelId="{889C10DB-769F-4D03-9ECC-F947E243633E}" type="presParOf" srcId="{82E7F064-C030-4D0F-BF94-DCF6D844AE14}" destId="{22C26108-6BE7-4611-8055-9AA3AD80330F}" srcOrd="0" destOrd="0" presId="urn:microsoft.com/office/officeart/2005/8/layout/list1"/>
    <dgm:cxn modelId="{7FDFA4D8-D382-435D-89CA-1151456A3549}" type="presParOf" srcId="{82E7F064-C030-4D0F-BF94-DCF6D844AE14}" destId="{F7743AA7-0BCD-42EB-A268-B65B28F974F5}" srcOrd="1" destOrd="0" presId="urn:microsoft.com/office/officeart/2005/8/layout/list1"/>
    <dgm:cxn modelId="{94802F4C-4914-4ABB-83B0-0C39ED7565B4}" type="presParOf" srcId="{696D6556-165E-4EA7-9252-FF01DC652306}" destId="{4EA6083C-2058-4029-94F1-F5CF2B13E9AE}" srcOrd="17" destOrd="0" presId="urn:microsoft.com/office/officeart/2005/8/layout/list1"/>
    <dgm:cxn modelId="{14A4FF90-3B1C-4FAE-8684-D0DF4DCB70A8}" type="presParOf" srcId="{696D6556-165E-4EA7-9252-FF01DC652306}" destId="{EB15C1FC-6C37-4CD1-AE56-455F129D5FA9}" srcOrd="18" destOrd="0" presId="urn:microsoft.com/office/officeart/2005/8/layout/list1"/>
    <dgm:cxn modelId="{3F5B633C-0051-48C7-96FF-F7E0D4FF34BC}" type="presParOf" srcId="{696D6556-165E-4EA7-9252-FF01DC652306}" destId="{9C4E4D09-70C3-4694-95F8-E06949272D5A}" srcOrd="19" destOrd="0" presId="urn:microsoft.com/office/officeart/2005/8/layout/list1"/>
    <dgm:cxn modelId="{609FD98A-9022-4B15-8796-0D83B1EA8276}" type="presParOf" srcId="{696D6556-165E-4EA7-9252-FF01DC652306}" destId="{E36300EC-1A7A-4B85-A671-3E76A92755A7}" srcOrd="20" destOrd="0" presId="urn:microsoft.com/office/officeart/2005/8/layout/list1"/>
    <dgm:cxn modelId="{BB2F21EA-3415-45EE-800C-C2C10FA9112A}" type="presParOf" srcId="{E36300EC-1A7A-4B85-A671-3E76A92755A7}" destId="{103E431B-88F9-4D9D-BF78-5C26D8EC2FEB}" srcOrd="0" destOrd="0" presId="urn:microsoft.com/office/officeart/2005/8/layout/list1"/>
    <dgm:cxn modelId="{1E856661-26BB-4452-9D74-9DA17FE57B7F}" type="presParOf" srcId="{E36300EC-1A7A-4B85-A671-3E76A92755A7}" destId="{645D7879-861C-49E6-8AF1-156AA5D974DD}" srcOrd="1" destOrd="0" presId="urn:microsoft.com/office/officeart/2005/8/layout/list1"/>
    <dgm:cxn modelId="{888C47AB-C303-4804-94EB-E451ED337D89}" type="presParOf" srcId="{696D6556-165E-4EA7-9252-FF01DC652306}" destId="{86B3A8C2-55CB-4388-828E-D8789C56FB36}" srcOrd="21" destOrd="0" presId="urn:microsoft.com/office/officeart/2005/8/layout/list1"/>
    <dgm:cxn modelId="{1B6FAE65-1ED9-4529-BD7D-4FAE2FAD6AE0}" type="presParOf" srcId="{696D6556-165E-4EA7-9252-FF01DC652306}" destId="{A6D915B8-9374-4F49-9A8C-D1DF1A291A57}"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EA050A-78A1-41FC-9CE3-86AA70A44CE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E7EBD766-CA57-4EDE-9421-B6B734898AFF}">
      <dgm:prSet phldrT="[Текст]" custT="1"/>
      <dgm:spPr/>
      <dgm:t>
        <a:bodyPr/>
        <a:lstStyle/>
        <a:p>
          <a:r>
            <a:rPr lang="ru-RU" sz="1600" b="1" dirty="0" smtClean="0">
              <a:solidFill>
                <a:schemeClr val="tx1"/>
              </a:solidFill>
              <a:effectLst/>
              <a:latin typeface="Arial" pitchFamily="34" charset="0"/>
              <a:cs typeface="Arial" pitchFamily="34" charset="0"/>
            </a:rPr>
            <a:t>Внешняя</a:t>
          </a:r>
          <a:endParaRPr lang="ru-RU" sz="1600" b="1" dirty="0">
            <a:solidFill>
              <a:schemeClr val="tx1"/>
            </a:solidFill>
            <a:effectLst/>
            <a:latin typeface="Arial" pitchFamily="34" charset="0"/>
            <a:cs typeface="Arial" pitchFamily="34" charset="0"/>
          </a:endParaRPr>
        </a:p>
      </dgm:t>
    </dgm:pt>
    <dgm:pt modelId="{AB7EA4C3-8DDE-4B5A-92D7-865F6BCCC121}" type="parTrans" cxnId="{3A803382-DC40-4045-B421-F0B590E55B8D}">
      <dgm:prSet/>
      <dgm:spPr/>
      <dgm:t>
        <a:bodyPr/>
        <a:lstStyle/>
        <a:p>
          <a:endParaRPr lang="ru-RU" sz="1600" b="1">
            <a:solidFill>
              <a:schemeClr val="tx1"/>
            </a:solidFill>
            <a:effectLst/>
            <a:latin typeface="Arial" pitchFamily="34" charset="0"/>
            <a:cs typeface="Arial" pitchFamily="34" charset="0"/>
          </a:endParaRPr>
        </a:p>
      </dgm:t>
    </dgm:pt>
    <dgm:pt modelId="{E1C6E448-26ED-4B23-9081-559CF96C9696}" type="sibTrans" cxnId="{3A803382-DC40-4045-B421-F0B590E55B8D}">
      <dgm:prSet/>
      <dgm:spPr/>
      <dgm:t>
        <a:bodyPr/>
        <a:lstStyle/>
        <a:p>
          <a:endParaRPr lang="ru-RU" sz="1600" b="1">
            <a:solidFill>
              <a:schemeClr val="tx1"/>
            </a:solidFill>
            <a:effectLst/>
            <a:latin typeface="Arial" pitchFamily="34" charset="0"/>
            <a:cs typeface="Arial" pitchFamily="34" charset="0"/>
          </a:endParaRPr>
        </a:p>
      </dgm:t>
    </dgm:pt>
    <dgm:pt modelId="{E4FD1D18-0465-486E-AA9D-C02F47C2C9FF}">
      <dgm:prSet phldrT="[Текст]" custT="1"/>
      <dgm:spPr/>
      <dgm:t>
        <a:bodyPr/>
        <a:lstStyle/>
        <a:p>
          <a:r>
            <a:rPr lang="ru-RU" sz="1600" b="1" dirty="0" smtClean="0">
              <a:solidFill>
                <a:schemeClr val="tx1"/>
              </a:solidFill>
              <a:effectLst/>
              <a:latin typeface="Arial" pitchFamily="34" charset="0"/>
              <a:cs typeface="Arial" pitchFamily="34" charset="0"/>
            </a:rPr>
            <a:t>Государственная итоговая аттестация</a:t>
          </a:r>
          <a:endParaRPr lang="ru-RU" sz="1600" b="1" dirty="0">
            <a:solidFill>
              <a:schemeClr val="tx1"/>
            </a:solidFill>
            <a:effectLst/>
            <a:latin typeface="Arial" pitchFamily="34" charset="0"/>
            <a:cs typeface="Arial" pitchFamily="34" charset="0"/>
          </a:endParaRPr>
        </a:p>
      </dgm:t>
    </dgm:pt>
    <dgm:pt modelId="{24DDB591-DDBC-4367-A4CB-87E34313D1B0}" type="parTrans" cxnId="{235B8DDD-C021-4091-99C7-2A130412F508}">
      <dgm:prSet/>
      <dgm:spPr/>
      <dgm:t>
        <a:bodyPr/>
        <a:lstStyle/>
        <a:p>
          <a:endParaRPr lang="ru-RU" sz="1600" b="1">
            <a:solidFill>
              <a:schemeClr val="tx1"/>
            </a:solidFill>
            <a:effectLst/>
            <a:latin typeface="Arial" pitchFamily="34" charset="0"/>
            <a:cs typeface="Arial" pitchFamily="34" charset="0"/>
          </a:endParaRPr>
        </a:p>
      </dgm:t>
    </dgm:pt>
    <dgm:pt modelId="{60E7D7C3-3FEF-41F7-A781-74D59DEF7306}" type="sibTrans" cxnId="{235B8DDD-C021-4091-99C7-2A130412F508}">
      <dgm:prSet/>
      <dgm:spPr/>
      <dgm:t>
        <a:bodyPr/>
        <a:lstStyle/>
        <a:p>
          <a:endParaRPr lang="ru-RU" sz="1600" b="1">
            <a:solidFill>
              <a:schemeClr val="tx1"/>
            </a:solidFill>
            <a:effectLst/>
            <a:latin typeface="Arial" pitchFamily="34" charset="0"/>
            <a:cs typeface="Arial" pitchFamily="34" charset="0"/>
          </a:endParaRPr>
        </a:p>
      </dgm:t>
    </dgm:pt>
    <dgm:pt modelId="{C9E17EDF-7539-428F-947E-4713E14DD79E}">
      <dgm:prSet phldrT="[Текст]" custT="1"/>
      <dgm:spPr/>
      <dgm:t>
        <a:bodyPr/>
        <a:lstStyle/>
        <a:p>
          <a:r>
            <a:rPr lang="ru-RU" sz="1600" b="1" dirty="0" smtClean="0">
              <a:solidFill>
                <a:schemeClr val="tx1"/>
              </a:solidFill>
              <a:effectLst/>
              <a:latin typeface="Arial" pitchFamily="34" charset="0"/>
              <a:cs typeface="Arial" pitchFamily="34" charset="0"/>
            </a:rPr>
            <a:t>Независимая оценка качества</a:t>
          </a:r>
          <a:endParaRPr lang="ru-RU" sz="1600" b="1" dirty="0">
            <a:solidFill>
              <a:schemeClr val="tx1"/>
            </a:solidFill>
            <a:effectLst/>
            <a:latin typeface="Arial" pitchFamily="34" charset="0"/>
            <a:cs typeface="Arial" pitchFamily="34" charset="0"/>
          </a:endParaRPr>
        </a:p>
      </dgm:t>
    </dgm:pt>
    <dgm:pt modelId="{BBEA4989-8F66-47F0-B469-EA0624D5700C}" type="parTrans" cxnId="{414AB981-4498-40A9-9A49-5127BE39ECE6}">
      <dgm:prSet/>
      <dgm:spPr/>
      <dgm:t>
        <a:bodyPr/>
        <a:lstStyle/>
        <a:p>
          <a:endParaRPr lang="ru-RU" sz="1600" b="1">
            <a:solidFill>
              <a:schemeClr val="tx1"/>
            </a:solidFill>
            <a:effectLst/>
            <a:latin typeface="Arial" pitchFamily="34" charset="0"/>
            <a:cs typeface="Arial" pitchFamily="34" charset="0"/>
          </a:endParaRPr>
        </a:p>
      </dgm:t>
    </dgm:pt>
    <dgm:pt modelId="{8A2A8220-8BAB-4FA6-8409-2E07727E31E1}" type="sibTrans" cxnId="{414AB981-4498-40A9-9A49-5127BE39ECE6}">
      <dgm:prSet/>
      <dgm:spPr/>
      <dgm:t>
        <a:bodyPr/>
        <a:lstStyle/>
        <a:p>
          <a:endParaRPr lang="ru-RU" sz="1600" b="1">
            <a:solidFill>
              <a:schemeClr val="tx1"/>
            </a:solidFill>
            <a:effectLst/>
            <a:latin typeface="Arial" pitchFamily="34" charset="0"/>
            <a:cs typeface="Arial" pitchFamily="34" charset="0"/>
          </a:endParaRPr>
        </a:p>
      </dgm:t>
    </dgm:pt>
    <dgm:pt modelId="{ABBD383F-3F9B-4A0B-A6BC-8A1F47493AC7}">
      <dgm:prSet phldrT="[Текст]" custT="1"/>
      <dgm:spPr/>
      <dgm:t>
        <a:bodyPr/>
        <a:lstStyle/>
        <a:p>
          <a:r>
            <a:rPr lang="ru-RU" sz="1600" b="1" dirty="0" smtClean="0">
              <a:solidFill>
                <a:schemeClr val="tx1"/>
              </a:solidFill>
              <a:effectLst/>
              <a:latin typeface="Arial" pitchFamily="34" charset="0"/>
              <a:cs typeface="Arial" pitchFamily="34" charset="0"/>
            </a:rPr>
            <a:t>Внутренняя</a:t>
          </a:r>
          <a:endParaRPr lang="ru-RU" sz="1600" b="1" dirty="0">
            <a:solidFill>
              <a:schemeClr val="tx1"/>
            </a:solidFill>
            <a:effectLst/>
            <a:latin typeface="Arial" pitchFamily="34" charset="0"/>
            <a:cs typeface="Arial" pitchFamily="34" charset="0"/>
          </a:endParaRPr>
        </a:p>
      </dgm:t>
    </dgm:pt>
    <dgm:pt modelId="{9BFDBC42-082D-42F0-8900-1E1C47001E2F}" type="parTrans" cxnId="{1A537F1B-26DC-455D-8ED8-500821DCB693}">
      <dgm:prSet/>
      <dgm:spPr/>
      <dgm:t>
        <a:bodyPr/>
        <a:lstStyle/>
        <a:p>
          <a:endParaRPr lang="ru-RU" sz="1600" b="1">
            <a:solidFill>
              <a:schemeClr val="tx1"/>
            </a:solidFill>
            <a:effectLst/>
            <a:latin typeface="Arial" pitchFamily="34" charset="0"/>
            <a:cs typeface="Arial" pitchFamily="34" charset="0"/>
          </a:endParaRPr>
        </a:p>
      </dgm:t>
    </dgm:pt>
    <dgm:pt modelId="{B84E11FD-6F49-4A8E-B6AB-C03FAACF5625}" type="sibTrans" cxnId="{1A537F1B-26DC-455D-8ED8-500821DCB693}">
      <dgm:prSet/>
      <dgm:spPr/>
      <dgm:t>
        <a:bodyPr/>
        <a:lstStyle/>
        <a:p>
          <a:endParaRPr lang="ru-RU" sz="1600" b="1">
            <a:solidFill>
              <a:schemeClr val="tx1"/>
            </a:solidFill>
            <a:effectLst/>
            <a:latin typeface="Arial" pitchFamily="34" charset="0"/>
            <a:cs typeface="Arial" pitchFamily="34" charset="0"/>
          </a:endParaRPr>
        </a:p>
      </dgm:t>
    </dgm:pt>
    <dgm:pt modelId="{093570A5-EB19-4475-A578-16786AF5708B}">
      <dgm:prSet phldrT="[Текст]" custT="1"/>
      <dgm:spPr/>
      <dgm:t>
        <a:bodyPr/>
        <a:lstStyle/>
        <a:p>
          <a:r>
            <a:rPr lang="ru-RU" sz="1600" b="1" dirty="0" smtClean="0">
              <a:solidFill>
                <a:schemeClr val="tx1"/>
              </a:solidFill>
              <a:effectLst/>
              <a:latin typeface="Arial" pitchFamily="34" charset="0"/>
              <a:cs typeface="Arial" pitchFamily="34" charset="0"/>
            </a:rPr>
            <a:t>Текущая и тематическая оценка, портфолио</a:t>
          </a:r>
          <a:endParaRPr lang="ru-RU" sz="1600" b="1" dirty="0">
            <a:solidFill>
              <a:schemeClr val="tx1"/>
            </a:solidFill>
            <a:effectLst/>
            <a:latin typeface="Arial" pitchFamily="34" charset="0"/>
            <a:cs typeface="Arial" pitchFamily="34" charset="0"/>
          </a:endParaRPr>
        </a:p>
      </dgm:t>
    </dgm:pt>
    <dgm:pt modelId="{95009D8C-FFA4-4D55-B47A-059E8107EEEC}" type="parTrans" cxnId="{CE13F01B-94D0-4A5D-B14A-D30E98D3122D}">
      <dgm:prSet/>
      <dgm:spPr/>
      <dgm:t>
        <a:bodyPr/>
        <a:lstStyle/>
        <a:p>
          <a:endParaRPr lang="ru-RU" sz="1600" b="1">
            <a:solidFill>
              <a:schemeClr val="tx1"/>
            </a:solidFill>
            <a:effectLst/>
            <a:latin typeface="Arial" pitchFamily="34" charset="0"/>
            <a:cs typeface="Arial" pitchFamily="34" charset="0"/>
          </a:endParaRPr>
        </a:p>
      </dgm:t>
    </dgm:pt>
    <dgm:pt modelId="{93B3BAA1-4E28-4246-A8CD-9B3C8DC7EFC7}" type="sibTrans" cxnId="{CE13F01B-94D0-4A5D-B14A-D30E98D3122D}">
      <dgm:prSet/>
      <dgm:spPr/>
      <dgm:t>
        <a:bodyPr/>
        <a:lstStyle/>
        <a:p>
          <a:endParaRPr lang="ru-RU" sz="1600" b="1">
            <a:solidFill>
              <a:schemeClr val="tx1"/>
            </a:solidFill>
            <a:effectLst/>
            <a:latin typeface="Arial" pitchFamily="34" charset="0"/>
            <a:cs typeface="Arial" pitchFamily="34" charset="0"/>
          </a:endParaRPr>
        </a:p>
      </dgm:t>
    </dgm:pt>
    <dgm:pt modelId="{C47680A3-34CC-4578-996A-7ABF5E0CB932}">
      <dgm:prSet phldrT="[Текст]" custT="1"/>
      <dgm:spPr/>
      <dgm:t>
        <a:bodyPr/>
        <a:lstStyle/>
        <a:p>
          <a:r>
            <a:rPr lang="ru-RU" sz="1600" b="1" dirty="0" smtClean="0">
              <a:solidFill>
                <a:schemeClr val="tx1"/>
              </a:solidFill>
              <a:effectLst/>
              <a:latin typeface="Arial" pitchFamily="34" charset="0"/>
              <a:cs typeface="Arial" pitchFamily="34" charset="0"/>
            </a:rPr>
            <a:t>Промежуточная и итоговая аттестация учащихся</a:t>
          </a:r>
          <a:endParaRPr lang="ru-RU" sz="1600" b="1" dirty="0">
            <a:solidFill>
              <a:schemeClr val="tx1"/>
            </a:solidFill>
            <a:effectLst/>
            <a:latin typeface="Arial" pitchFamily="34" charset="0"/>
            <a:cs typeface="Arial" pitchFamily="34" charset="0"/>
          </a:endParaRPr>
        </a:p>
      </dgm:t>
    </dgm:pt>
    <dgm:pt modelId="{70EC7C67-AC83-4F7D-BB2D-1701DA453024}" type="parTrans" cxnId="{FE227DEA-F0BA-4060-B807-18393D32E093}">
      <dgm:prSet/>
      <dgm:spPr/>
      <dgm:t>
        <a:bodyPr/>
        <a:lstStyle/>
        <a:p>
          <a:endParaRPr lang="ru-RU" sz="1600" b="1">
            <a:solidFill>
              <a:schemeClr val="tx1"/>
            </a:solidFill>
            <a:effectLst/>
            <a:latin typeface="Arial" pitchFamily="34" charset="0"/>
            <a:cs typeface="Arial" pitchFamily="34" charset="0"/>
          </a:endParaRPr>
        </a:p>
      </dgm:t>
    </dgm:pt>
    <dgm:pt modelId="{CCD15F84-BCEC-4B85-9716-725470EC3FB6}" type="sibTrans" cxnId="{FE227DEA-F0BA-4060-B807-18393D32E093}">
      <dgm:prSet/>
      <dgm:spPr/>
      <dgm:t>
        <a:bodyPr/>
        <a:lstStyle/>
        <a:p>
          <a:endParaRPr lang="ru-RU" sz="1600" b="1">
            <a:solidFill>
              <a:schemeClr val="tx1"/>
            </a:solidFill>
            <a:effectLst/>
            <a:latin typeface="Arial" pitchFamily="34" charset="0"/>
            <a:cs typeface="Arial" pitchFamily="34" charset="0"/>
          </a:endParaRPr>
        </a:p>
      </dgm:t>
    </dgm:pt>
    <dgm:pt modelId="{7BEDD0C1-3974-4E4C-AF72-CC24717B2505}">
      <dgm:prSet phldrT="[Текст]" custT="1"/>
      <dgm:spPr/>
      <dgm:t>
        <a:bodyPr/>
        <a:lstStyle/>
        <a:p>
          <a:r>
            <a:rPr lang="ru-RU" sz="1600" b="1" dirty="0" smtClean="0">
              <a:solidFill>
                <a:schemeClr val="tx1"/>
              </a:solidFill>
              <a:effectLst/>
              <a:latin typeface="Arial" pitchFamily="34" charset="0"/>
              <a:cs typeface="Arial" pitchFamily="34" charset="0"/>
            </a:rPr>
            <a:t>Мониторинговые исследования муниципального, регионального, федерального уровней</a:t>
          </a:r>
          <a:endParaRPr lang="ru-RU" sz="1600" b="1" dirty="0">
            <a:solidFill>
              <a:schemeClr val="tx1"/>
            </a:solidFill>
            <a:effectLst/>
            <a:latin typeface="Arial" pitchFamily="34" charset="0"/>
            <a:cs typeface="Arial" pitchFamily="34" charset="0"/>
          </a:endParaRPr>
        </a:p>
      </dgm:t>
    </dgm:pt>
    <dgm:pt modelId="{0502841D-583D-41C9-8DEF-AD33C1FE97F0}" type="parTrans" cxnId="{007F6633-4F87-4016-945D-75B8CC2EAF2E}">
      <dgm:prSet/>
      <dgm:spPr/>
      <dgm:t>
        <a:bodyPr/>
        <a:lstStyle/>
        <a:p>
          <a:endParaRPr lang="ru-RU" sz="1600" b="1">
            <a:solidFill>
              <a:schemeClr val="tx1"/>
            </a:solidFill>
            <a:effectLst/>
            <a:latin typeface="Arial" pitchFamily="34" charset="0"/>
            <a:cs typeface="Arial" pitchFamily="34" charset="0"/>
          </a:endParaRPr>
        </a:p>
      </dgm:t>
    </dgm:pt>
    <dgm:pt modelId="{D171E6C6-12C7-44EC-9070-2004656D7ECA}" type="sibTrans" cxnId="{007F6633-4F87-4016-945D-75B8CC2EAF2E}">
      <dgm:prSet/>
      <dgm:spPr/>
      <dgm:t>
        <a:bodyPr/>
        <a:lstStyle/>
        <a:p>
          <a:endParaRPr lang="ru-RU" sz="1600" b="1">
            <a:solidFill>
              <a:schemeClr val="tx1"/>
            </a:solidFill>
            <a:effectLst/>
            <a:latin typeface="Arial" pitchFamily="34" charset="0"/>
            <a:cs typeface="Arial" pitchFamily="34" charset="0"/>
          </a:endParaRPr>
        </a:p>
      </dgm:t>
    </dgm:pt>
    <dgm:pt modelId="{433C9650-3BA2-48D2-AD65-B29F98580ECD}">
      <dgm:prSet phldrT="[Текст]" custT="1"/>
      <dgm:spPr/>
      <dgm:t>
        <a:bodyPr/>
        <a:lstStyle/>
        <a:p>
          <a:r>
            <a:rPr lang="ru-RU" sz="1600" b="1" dirty="0" err="1" smtClean="0">
              <a:solidFill>
                <a:schemeClr val="tx1"/>
              </a:solidFill>
              <a:effectLst/>
              <a:latin typeface="Arial" pitchFamily="34" charset="0"/>
              <a:cs typeface="Arial" pitchFamily="34" charset="0"/>
            </a:rPr>
            <a:t>Внутришкольный</a:t>
          </a:r>
          <a:r>
            <a:rPr lang="ru-RU" sz="1600" b="1" dirty="0" smtClean="0">
              <a:solidFill>
                <a:schemeClr val="tx1"/>
              </a:solidFill>
              <a:effectLst/>
              <a:latin typeface="Arial" pitchFamily="34" charset="0"/>
              <a:cs typeface="Arial" pitchFamily="34" charset="0"/>
            </a:rPr>
            <a:t> мониторинг образовательных достижений</a:t>
          </a:r>
          <a:endParaRPr lang="ru-RU" sz="1600" b="1" dirty="0">
            <a:solidFill>
              <a:schemeClr val="tx1"/>
            </a:solidFill>
            <a:effectLst/>
            <a:latin typeface="Arial" pitchFamily="34" charset="0"/>
            <a:cs typeface="Arial" pitchFamily="34" charset="0"/>
          </a:endParaRPr>
        </a:p>
      </dgm:t>
    </dgm:pt>
    <dgm:pt modelId="{E63FC006-CD2F-43F2-937D-82F0A9714C53}" type="parTrans" cxnId="{2B3FEB3C-6F6E-411F-B264-57B8177C33B6}">
      <dgm:prSet/>
      <dgm:spPr/>
      <dgm:t>
        <a:bodyPr/>
        <a:lstStyle/>
        <a:p>
          <a:endParaRPr lang="ru-RU" sz="1600" b="1">
            <a:solidFill>
              <a:schemeClr val="tx1"/>
            </a:solidFill>
            <a:effectLst/>
            <a:latin typeface="Arial" pitchFamily="34" charset="0"/>
            <a:cs typeface="Arial" pitchFamily="34" charset="0"/>
          </a:endParaRPr>
        </a:p>
      </dgm:t>
    </dgm:pt>
    <dgm:pt modelId="{A6453D33-942C-4A6E-8474-B8FE2CBFAA24}" type="sibTrans" cxnId="{2B3FEB3C-6F6E-411F-B264-57B8177C33B6}">
      <dgm:prSet/>
      <dgm:spPr/>
      <dgm:t>
        <a:bodyPr/>
        <a:lstStyle/>
        <a:p>
          <a:endParaRPr lang="ru-RU" sz="1600" b="1">
            <a:solidFill>
              <a:schemeClr val="tx1"/>
            </a:solidFill>
            <a:effectLst/>
            <a:latin typeface="Arial" pitchFamily="34" charset="0"/>
            <a:cs typeface="Arial" pitchFamily="34" charset="0"/>
          </a:endParaRPr>
        </a:p>
      </dgm:t>
    </dgm:pt>
    <dgm:pt modelId="{826CCE13-4A48-43DF-A829-3206EFED3B86}" type="pres">
      <dgm:prSet presAssocID="{09EA050A-78A1-41FC-9CE3-86AA70A44CED}" presName="diagram" presStyleCnt="0">
        <dgm:presLayoutVars>
          <dgm:chPref val="1"/>
          <dgm:dir/>
          <dgm:animOne val="branch"/>
          <dgm:animLvl val="lvl"/>
          <dgm:resizeHandles/>
        </dgm:presLayoutVars>
      </dgm:prSet>
      <dgm:spPr/>
      <dgm:t>
        <a:bodyPr/>
        <a:lstStyle/>
        <a:p>
          <a:endParaRPr lang="ru-RU"/>
        </a:p>
      </dgm:t>
    </dgm:pt>
    <dgm:pt modelId="{EDCD34F1-62D6-4946-B2A5-4B2CC36C4BA4}" type="pres">
      <dgm:prSet presAssocID="{E7EBD766-CA57-4EDE-9421-B6B734898AFF}" presName="root" presStyleCnt="0"/>
      <dgm:spPr/>
    </dgm:pt>
    <dgm:pt modelId="{40B714F4-D9AF-4059-AD46-916B1021025C}" type="pres">
      <dgm:prSet presAssocID="{E7EBD766-CA57-4EDE-9421-B6B734898AFF}" presName="rootComposite" presStyleCnt="0"/>
      <dgm:spPr/>
    </dgm:pt>
    <dgm:pt modelId="{E33997B1-1EEB-4059-BCD5-13B76D27FED7}" type="pres">
      <dgm:prSet presAssocID="{E7EBD766-CA57-4EDE-9421-B6B734898AFF}" presName="rootText" presStyleLbl="node1" presStyleIdx="0" presStyleCnt="2" custScaleX="162123"/>
      <dgm:spPr/>
      <dgm:t>
        <a:bodyPr/>
        <a:lstStyle/>
        <a:p>
          <a:endParaRPr lang="ru-RU"/>
        </a:p>
      </dgm:t>
    </dgm:pt>
    <dgm:pt modelId="{3F798310-3EEA-4E2A-80A0-4712BC500BCC}" type="pres">
      <dgm:prSet presAssocID="{E7EBD766-CA57-4EDE-9421-B6B734898AFF}" presName="rootConnector" presStyleLbl="node1" presStyleIdx="0" presStyleCnt="2"/>
      <dgm:spPr/>
      <dgm:t>
        <a:bodyPr/>
        <a:lstStyle/>
        <a:p>
          <a:endParaRPr lang="ru-RU"/>
        </a:p>
      </dgm:t>
    </dgm:pt>
    <dgm:pt modelId="{01DDCB14-431D-43BC-B225-0FE625DDBAD1}" type="pres">
      <dgm:prSet presAssocID="{E7EBD766-CA57-4EDE-9421-B6B734898AFF}" presName="childShape" presStyleCnt="0"/>
      <dgm:spPr/>
    </dgm:pt>
    <dgm:pt modelId="{59CD6647-0813-4CB5-8AE8-80A29C9B839F}" type="pres">
      <dgm:prSet presAssocID="{24DDB591-DDBC-4367-A4CB-87E34313D1B0}" presName="Name13" presStyleLbl="parChTrans1D2" presStyleIdx="0" presStyleCnt="6"/>
      <dgm:spPr/>
      <dgm:t>
        <a:bodyPr/>
        <a:lstStyle/>
        <a:p>
          <a:endParaRPr lang="ru-RU"/>
        </a:p>
      </dgm:t>
    </dgm:pt>
    <dgm:pt modelId="{2FDFD237-ACFE-4E89-B6D6-3D1F2C57D067}" type="pres">
      <dgm:prSet presAssocID="{E4FD1D18-0465-486E-AA9D-C02F47C2C9FF}" presName="childText" presStyleLbl="bgAcc1" presStyleIdx="0" presStyleCnt="6" custScaleX="248496" custLinFactNeighborX="-3275" custLinFactNeighborY="-5188">
        <dgm:presLayoutVars>
          <dgm:bulletEnabled val="1"/>
        </dgm:presLayoutVars>
      </dgm:prSet>
      <dgm:spPr/>
      <dgm:t>
        <a:bodyPr/>
        <a:lstStyle/>
        <a:p>
          <a:endParaRPr lang="ru-RU"/>
        </a:p>
      </dgm:t>
    </dgm:pt>
    <dgm:pt modelId="{C88FAFC8-87DD-47C6-BC73-E3557D0529CF}" type="pres">
      <dgm:prSet presAssocID="{BBEA4989-8F66-47F0-B469-EA0624D5700C}" presName="Name13" presStyleLbl="parChTrans1D2" presStyleIdx="1" presStyleCnt="6"/>
      <dgm:spPr/>
      <dgm:t>
        <a:bodyPr/>
        <a:lstStyle/>
        <a:p>
          <a:endParaRPr lang="ru-RU"/>
        </a:p>
      </dgm:t>
    </dgm:pt>
    <dgm:pt modelId="{7659DA6E-E6EC-436D-9CF0-790BDA5D69F2}" type="pres">
      <dgm:prSet presAssocID="{C9E17EDF-7539-428F-947E-4713E14DD79E}" presName="childText" presStyleLbl="bgAcc1" presStyleIdx="1" presStyleCnt="6" custScaleX="241946">
        <dgm:presLayoutVars>
          <dgm:bulletEnabled val="1"/>
        </dgm:presLayoutVars>
      </dgm:prSet>
      <dgm:spPr/>
      <dgm:t>
        <a:bodyPr/>
        <a:lstStyle/>
        <a:p>
          <a:endParaRPr lang="ru-RU"/>
        </a:p>
      </dgm:t>
    </dgm:pt>
    <dgm:pt modelId="{BDF172F9-59FC-4AD5-91F4-276C8D4D74D0}" type="pres">
      <dgm:prSet presAssocID="{0502841D-583D-41C9-8DEF-AD33C1FE97F0}" presName="Name13" presStyleLbl="parChTrans1D2" presStyleIdx="2" presStyleCnt="6"/>
      <dgm:spPr/>
      <dgm:t>
        <a:bodyPr/>
        <a:lstStyle/>
        <a:p>
          <a:endParaRPr lang="ru-RU"/>
        </a:p>
      </dgm:t>
    </dgm:pt>
    <dgm:pt modelId="{BB4972BB-4545-47BB-9967-45967ED31A76}" type="pres">
      <dgm:prSet presAssocID="{7BEDD0C1-3974-4E4C-AF72-CC24717B2505}" presName="childText" presStyleLbl="bgAcc1" presStyleIdx="2" presStyleCnt="6" custScaleX="241946">
        <dgm:presLayoutVars>
          <dgm:bulletEnabled val="1"/>
        </dgm:presLayoutVars>
      </dgm:prSet>
      <dgm:spPr/>
      <dgm:t>
        <a:bodyPr/>
        <a:lstStyle/>
        <a:p>
          <a:endParaRPr lang="ru-RU"/>
        </a:p>
      </dgm:t>
    </dgm:pt>
    <dgm:pt modelId="{FC11E7A0-C29E-4579-B577-7D8A2D5E063C}" type="pres">
      <dgm:prSet presAssocID="{ABBD383F-3F9B-4A0B-A6BC-8A1F47493AC7}" presName="root" presStyleCnt="0"/>
      <dgm:spPr/>
    </dgm:pt>
    <dgm:pt modelId="{DAFBEAEA-8A4B-4945-82F9-94F2052051CD}" type="pres">
      <dgm:prSet presAssocID="{ABBD383F-3F9B-4A0B-A6BC-8A1F47493AC7}" presName="rootComposite" presStyleCnt="0"/>
      <dgm:spPr/>
    </dgm:pt>
    <dgm:pt modelId="{A8B07646-875C-4C5F-8E9D-E1F6DBFFEF51}" type="pres">
      <dgm:prSet presAssocID="{ABBD383F-3F9B-4A0B-A6BC-8A1F47493AC7}" presName="rootText" presStyleLbl="node1" presStyleIdx="1" presStyleCnt="2" custScaleX="188042"/>
      <dgm:spPr/>
      <dgm:t>
        <a:bodyPr/>
        <a:lstStyle/>
        <a:p>
          <a:endParaRPr lang="ru-RU"/>
        </a:p>
      </dgm:t>
    </dgm:pt>
    <dgm:pt modelId="{E2636F61-C0A5-4D03-827E-CF723E264912}" type="pres">
      <dgm:prSet presAssocID="{ABBD383F-3F9B-4A0B-A6BC-8A1F47493AC7}" presName="rootConnector" presStyleLbl="node1" presStyleIdx="1" presStyleCnt="2"/>
      <dgm:spPr/>
      <dgm:t>
        <a:bodyPr/>
        <a:lstStyle/>
        <a:p>
          <a:endParaRPr lang="ru-RU"/>
        </a:p>
      </dgm:t>
    </dgm:pt>
    <dgm:pt modelId="{3769819F-2830-4D50-BFBB-A23F5E6DC0FF}" type="pres">
      <dgm:prSet presAssocID="{ABBD383F-3F9B-4A0B-A6BC-8A1F47493AC7}" presName="childShape" presStyleCnt="0"/>
      <dgm:spPr/>
    </dgm:pt>
    <dgm:pt modelId="{1F8672B3-D093-44E7-A5E8-5157EAEE3370}" type="pres">
      <dgm:prSet presAssocID="{95009D8C-FFA4-4D55-B47A-059E8107EEEC}" presName="Name13" presStyleLbl="parChTrans1D2" presStyleIdx="3" presStyleCnt="6"/>
      <dgm:spPr/>
      <dgm:t>
        <a:bodyPr/>
        <a:lstStyle/>
        <a:p>
          <a:endParaRPr lang="ru-RU"/>
        </a:p>
      </dgm:t>
    </dgm:pt>
    <dgm:pt modelId="{AAF03F5C-F913-4CB4-99DC-93733AB9BCE2}" type="pres">
      <dgm:prSet presAssocID="{093570A5-EB19-4475-A578-16786AF5708B}" presName="childText" presStyleLbl="bgAcc1" presStyleIdx="3" presStyleCnt="6" custScaleX="282861">
        <dgm:presLayoutVars>
          <dgm:bulletEnabled val="1"/>
        </dgm:presLayoutVars>
      </dgm:prSet>
      <dgm:spPr/>
      <dgm:t>
        <a:bodyPr/>
        <a:lstStyle/>
        <a:p>
          <a:endParaRPr lang="ru-RU"/>
        </a:p>
      </dgm:t>
    </dgm:pt>
    <dgm:pt modelId="{260EE7D7-6F57-4959-AC3E-2706DF21BEF7}" type="pres">
      <dgm:prSet presAssocID="{70EC7C67-AC83-4F7D-BB2D-1701DA453024}" presName="Name13" presStyleLbl="parChTrans1D2" presStyleIdx="4" presStyleCnt="6"/>
      <dgm:spPr/>
      <dgm:t>
        <a:bodyPr/>
        <a:lstStyle/>
        <a:p>
          <a:endParaRPr lang="ru-RU"/>
        </a:p>
      </dgm:t>
    </dgm:pt>
    <dgm:pt modelId="{AA6EDF1B-137E-4B2C-B8F5-93D13B448B9C}" type="pres">
      <dgm:prSet presAssocID="{C47680A3-34CC-4578-996A-7ABF5E0CB932}" presName="childText" presStyleLbl="bgAcc1" presStyleIdx="4" presStyleCnt="6" custScaleX="282861" custLinFactNeighborX="702" custLinFactNeighborY="1828">
        <dgm:presLayoutVars>
          <dgm:bulletEnabled val="1"/>
        </dgm:presLayoutVars>
      </dgm:prSet>
      <dgm:spPr/>
      <dgm:t>
        <a:bodyPr/>
        <a:lstStyle/>
        <a:p>
          <a:endParaRPr lang="ru-RU"/>
        </a:p>
      </dgm:t>
    </dgm:pt>
    <dgm:pt modelId="{DAD61161-328D-47FE-A241-63B1D00A49B0}" type="pres">
      <dgm:prSet presAssocID="{E63FC006-CD2F-43F2-937D-82F0A9714C53}" presName="Name13" presStyleLbl="parChTrans1D2" presStyleIdx="5" presStyleCnt="6"/>
      <dgm:spPr/>
      <dgm:t>
        <a:bodyPr/>
        <a:lstStyle/>
        <a:p>
          <a:endParaRPr lang="ru-RU"/>
        </a:p>
      </dgm:t>
    </dgm:pt>
    <dgm:pt modelId="{12BAB327-301D-4072-9C6F-3AE79315510B}" type="pres">
      <dgm:prSet presAssocID="{433C9650-3BA2-48D2-AD65-B29F98580ECD}" presName="childText" presStyleLbl="bgAcc1" presStyleIdx="5" presStyleCnt="6" custScaleX="281252">
        <dgm:presLayoutVars>
          <dgm:bulletEnabled val="1"/>
        </dgm:presLayoutVars>
      </dgm:prSet>
      <dgm:spPr/>
      <dgm:t>
        <a:bodyPr/>
        <a:lstStyle/>
        <a:p>
          <a:endParaRPr lang="ru-RU"/>
        </a:p>
      </dgm:t>
    </dgm:pt>
  </dgm:ptLst>
  <dgm:cxnLst>
    <dgm:cxn modelId="{633F51AB-3084-4632-84D6-E80AD24FB820}" type="presOf" srcId="{E7EBD766-CA57-4EDE-9421-B6B734898AFF}" destId="{3F798310-3EEA-4E2A-80A0-4712BC500BCC}" srcOrd="1" destOrd="0" presId="urn:microsoft.com/office/officeart/2005/8/layout/hierarchy3"/>
    <dgm:cxn modelId="{24C78E55-9CDA-40E8-8686-6C5C7F2BA8D2}" type="presOf" srcId="{95009D8C-FFA4-4D55-B47A-059E8107EEEC}" destId="{1F8672B3-D093-44E7-A5E8-5157EAEE3370}" srcOrd="0" destOrd="0" presId="urn:microsoft.com/office/officeart/2005/8/layout/hierarchy3"/>
    <dgm:cxn modelId="{74C2A6FB-A630-471A-AF9E-3B893A0A09CC}" type="presOf" srcId="{093570A5-EB19-4475-A578-16786AF5708B}" destId="{AAF03F5C-F913-4CB4-99DC-93733AB9BCE2}" srcOrd="0" destOrd="0" presId="urn:microsoft.com/office/officeart/2005/8/layout/hierarchy3"/>
    <dgm:cxn modelId="{1A537F1B-26DC-455D-8ED8-500821DCB693}" srcId="{09EA050A-78A1-41FC-9CE3-86AA70A44CED}" destId="{ABBD383F-3F9B-4A0B-A6BC-8A1F47493AC7}" srcOrd="1" destOrd="0" parTransId="{9BFDBC42-082D-42F0-8900-1E1C47001E2F}" sibTransId="{B84E11FD-6F49-4A8E-B6AB-C03FAACF5625}"/>
    <dgm:cxn modelId="{414AB981-4498-40A9-9A49-5127BE39ECE6}" srcId="{E7EBD766-CA57-4EDE-9421-B6B734898AFF}" destId="{C9E17EDF-7539-428F-947E-4713E14DD79E}" srcOrd="1" destOrd="0" parTransId="{BBEA4989-8F66-47F0-B469-EA0624D5700C}" sibTransId="{8A2A8220-8BAB-4FA6-8409-2E07727E31E1}"/>
    <dgm:cxn modelId="{DD117166-48E5-4BAD-9C8E-ACF20A729041}" type="presOf" srcId="{ABBD383F-3F9B-4A0B-A6BC-8A1F47493AC7}" destId="{A8B07646-875C-4C5F-8E9D-E1F6DBFFEF51}" srcOrd="0" destOrd="0" presId="urn:microsoft.com/office/officeart/2005/8/layout/hierarchy3"/>
    <dgm:cxn modelId="{7DBC5CAD-AE0D-4D2A-B598-014BA3DA2A54}" type="presOf" srcId="{0502841D-583D-41C9-8DEF-AD33C1FE97F0}" destId="{BDF172F9-59FC-4AD5-91F4-276C8D4D74D0}" srcOrd="0" destOrd="0" presId="urn:microsoft.com/office/officeart/2005/8/layout/hierarchy3"/>
    <dgm:cxn modelId="{1350E3CC-B1AF-4A26-B3FF-A2A419B3004C}" type="presOf" srcId="{70EC7C67-AC83-4F7D-BB2D-1701DA453024}" destId="{260EE7D7-6F57-4959-AC3E-2706DF21BEF7}" srcOrd="0" destOrd="0" presId="urn:microsoft.com/office/officeart/2005/8/layout/hierarchy3"/>
    <dgm:cxn modelId="{56FE38EF-0032-4BCA-AC49-0C1BCEB4C943}" type="presOf" srcId="{E7EBD766-CA57-4EDE-9421-B6B734898AFF}" destId="{E33997B1-1EEB-4059-BCD5-13B76D27FED7}" srcOrd="0" destOrd="0" presId="urn:microsoft.com/office/officeart/2005/8/layout/hierarchy3"/>
    <dgm:cxn modelId="{CC1C3991-D60B-4B70-A818-216EA4CB4A36}" type="presOf" srcId="{E63FC006-CD2F-43F2-937D-82F0A9714C53}" destId="{DAD61161-328D-47FE-A241-63B1D00A49B0}" srcOrd="0" destOrd="0" presId="urn:microsoft.com/office/officeart/2005/8/layout/hierarchy3"/>
    <dgm:cxn modelId="{974447E6-DD15-4A87-847C-09C3B45898D4}" type="presOf" srcId="{433C9650-3BA2-48D2-AD65-B29F98580ECD}" destId="{12BAB327-301D-4072-9C6F-3AE79315510B}" srcOrd="0" destOrd="0" presId="urn:microsoft.com/office/officeart/2005/8/layout/hierarchy3"/>
    <dgm:cxn modelId="{F7FE8565-AA9C-49C2-AA08-2111BF73CE44}" type="presOf" srcId="{7BEDD0C1-3974-4E4C-AF72-CC24717B2505}" destId="{BB4972BB-4545-47BB-9967-45967ED31A76}" srcOrd="0" destOrd="0" presId="urn:microsoft.com/office/officeart/2005/8/layout/hierarchy3"/>
    <dgm:cxn modelId="{3A803382-DC40-4045-B421-F0B590E55B8D}" srcId="{09EA050A-78A1-41FC-9CE3-86AA70A44CED}" destId="{E7EBD766-CA57-4EDE-9421-B6B734898AFF}" srcOrd="0" destOrd="0" parTransId="{AB7EA4C3-8DDE-4B5A-92D7-865F6BCCC121}" sibTransId="{E1C6E448-26ED-4B23-9081-559CF96C9696}"/>
    <dgm:cxn modelId="{EC71E017-A795-4342-AA23-AE92AA37E10B}" type="presOf" srcId="{E4FD1D18-0465-486E-AA9D-C02F47C2C9FF}" destId="{2FDFD237-ACFE-4E89-B6D6-3D1F2C57D067}" srcOrd="0" destOrd="0" presId="urn:microsoft.com/office/officeart/2005/8/layout/hierarchy3"/>
    <dgm:cxn modelId="{EE3D1776-46D2-4676-893B-FC70BD119F5E}" type="presOf" srcId="{BBEA4989-8F66-47F0-B469-EA0624D5700C}" destId="{C88FAFC8-87DD-47C6-BC73-E3557D0529CF}" srcOrd="0" destOrd="0" presId="urn:microsoft.com/office/officeart/2005/8/layout/hierarchy3"/>
    <dgm:cxn modelId="{BB648248-E132-49C1-A000-3FC9FA73454F}" type="presOf" srcId="{C9E17EDF-7539-428F-947E-4713E14DD79E}" destId="{7659DA6E-E6EC-436D-9CF0-790BDA5D69F2}" srcOrd="0" destOrd="0" presId="urn:microsoft.com/office/officeart/2005/8/layout/hierarchy3"/>
    <dgm:cxn modelId="{CE13F01B-94D0-4A5D-B14A-D30E98D3122D}" srcId="{ABBD383F-3F9B-4A0B-A6BC-8A1F47493AC7}" destId="{093570A5-EB19-4475-A578-16786AF5708B}" srcOrd="0" destOrd="0" parTransId="{95009D8C-FFA4-4D55-B47A-059E8107EEEC}" sibTransId="{93B3BAA1-4E28-4246-A8CD-9B3C8DC7EFC7}"/>
    <dgm:cxn modelId="{C8502E56-00DC-4229-9013-DE299BFCAA74}" type="presOf" srcId="{ABBD383F-3F9B-4A0B-A6BC-8A1F47493AC7}" destId="{E2636F61-C0A5-4D03-827E-CF723E264912}" srcOrd="1" destOrd="0" presId="urn:microsoft.com/office/officeart/2005/8/layout/hierarchy3"/>
    <dgm:cxn modelId="{007F6633-4F87-4016-945D-75B8CC2EAF2E}" srcId="{E7EBD766-CA57-4EDE-9421-B6B734898AFF}" destId="{7BEDD0C1-3974-4E4C-AF72-CC24717B2505}" srcOrd="2" destOrd="0" parTransId="{0502841D-583D-41C9-8DEF-AD33C1FE97F0}" sibTransId="{D171E6C6-12C7-44EC-9070-2004656D7ECA}"/>
    <dgm:cxn modelId="{5F3452AE-8DF9-4801-8C21-D83AA172F6F0}" type="presOf" srcId="{24DDB591-DDBC-4367-A4CB-87E34313D1B0}" destId="{59CD6647-0813-4CB5-8AE8-80A29C9B839F}" srcOrd="0" destOrd="0" presId="urn:microsoft.com/office/officeart/2005/8/layout/hierarchy3"/>
    <dgm:cxn modelId="{FE227DEA-F0BA-4060-B807-18393D32E093}" srcId="{ABBD383F-3F9B-4A0B-A6BC-8A1F47493AC7}" destId="{C47680A3-34CC-4578-996A-7ABF5E0CB932}" srcOrd="1" destOrd="0" parTransId="{70EC7C67-AC83-4F7D-BB2D-1701DA453024}" sibTransId="{CCD15F84-BCEC-4B85-9716-725470EC3FB6}"/>
    <dgm:cxn modelId="{235B8DDD-C021-4091-99C7-2A130412F508}" srcId="{E7EBD766-CA57-4EDE-9421-B6B734898AFF}" destId="{E4FD1D18-0465-486E-AA9D-C02F47C2C9FF}" srcOrd="0" destOrd="0" parTransId="{24DDB591-DDBC-4367-A4CB-87E34313D1B0}" sibTransId="{60E7D7C3-3FEF-41F7-A781-74D59DEF7306}"/>
    <dgm:cxn modelId="{9F7A74BC-8F40-4A6A-9605-B282B5A67947}" type="presOf" srcId="{C47680A3-34CC-4578-996A-7ABF5E0CB932}" destId="{AA6EDF1B-137E-4B2C-B8F5-93D13B448B9C}" srcOrd="0" destOrd="0" presId="urn:microsoft.com/office/officeart/2005/8/layout/hierarchy3"/>
    <dgm:cxn modelId="{2B3FEB3C-6F6E-411F-B264-57B8177C33B6}" srcId="{ABBD383F-3F9B-4A0B-A6BC-8A1F47493AC7}" destId="{433C9650-3BA2-48D2-AD65-B29F98580ECD}" srcOrd="2" destOrd="0" parTransId="{E63FC006-CD2F-43F2-937D-82F0A9714C53}" sibTransId="{A6453D33-942C-4A6E-8474-B8FE2CBFAA24}"/>
    <dgm:cxn modelId="{F02934C0-0146-47C3-9DEA-DBDAB89A95D7}" type="presOf" srcId="{09EA050A-78A1-41FC-9CE3-86AA70A44CED}" destId="{826CCE13-4A48-43DF-A829-3206EFED3B86}" srcOrd="0" destOrd="0" presId="urn:microsoft.com/office/officeart/2005/8/layout/hierarchy3"/>
    <dgm:cxn modelId="{B0D2B6BC-E90B-4D40-9823-8EAED295AE36}" type="presParOf" srcId="{826CCE13-4A48-43DF-A829-3206EFED3B86}" destId="{EDCD34F1-62D6-4946-B2A5-4B2CC36C4BA4}" srcOrd="0" destOrd="0" presId="urn:microsoft.com/office/officeart/2005/8/layout/hierarchy3"/>
    <dgm:cxn modelId="{1544C376-945A-41E3-A628-6F22D6DE097E}" type="presParOf" srcId="{EDCD34F1-62D6-4946-B2A5-4B2CC36C4BA4}" destId="{40B714F4-D9AF-4059-AD46-916B1021025C}" srcOrd="0" destOrd="0" presId="urn:microsoft.com/office/officeart/2005/8/layout/hierarchy3"/>
    <dgm:cxn modelId="{E8BB116A-2C41-42E6-ACD9-F4B8FFA03585}" type="presParOf" srcId="{40B714F4-D9AF-4059-AD46-916B1021025C}" destId="{E33997B1-1EEB-4059-BCD5-13B76D27FED7}" srcOrd="0" destOrd="0" presId="urn:microsoft.com/office/officeart/2005/8/layout/hierarchy3"/>
    <dgm:cxn modelId="{E7EF4FE7-7F09-41DB-ABB1-91224A4AE0FC}" type="presParOf" srcId="{40B714F4-D9AF-4059-AD46-916B1021025C}" destId="{3F798310-3EEA-4E2A-80A0-4712BC500BCC}" srcOrd="1" destOrd="0" presId="urn:microsoft.com/office/officeart/2005/8/layout/hierarchy3"/>
    <dgm:cxn modelId="{6FE124E5-1E9A-4898-A90A-06AE674681AC}" type="presParOf" srcId="{EDCD34F1-62D6-4946-B2A5-4B2CC36C4BA4}" destId="{01DDCB14-431D-43BC-B225-0FE625DDBAD1}" srcOrd="1" destOrd="0" presId="urn:microsoft.com/office/officeart/2005/8/layout/hierarchy3"/>
    <dgm:cxn modelId="{8E6A9777-8A90-4027-B86F-37102DBCBA13}" type="presParOf" srcId="{01DDCB14-431D-43BC-B225-0FE625DDBAD1}" destId="{59CD6647-0813-4CB5-8AE8-80A29C9B839F}" srcOrd="0" destOrd="0" presId="urn:microsoft.com/office/officeart/2005/8/layout/hierarchy3"/>
    <dgm:cxn modelId="{021601C9-EF5D-4797-A262-F82BAA36F7A4}" type="presParOf" srcId="{01DDCB14-431D-43BC-B225-0FE625DDBAD1}" destId="{2FDFD237-ACFE-4E89-B6D6-3D1F2C57D067}" srcOrd="1" destOrd="0" presId="urn:microsoft.com/office/officeart/2005/8/layout/hierarchy3"/>
    <dgm:cxn modelId="{A1979A30-20C7-42AB-84E0-DE2FF51CEE33}" type="presParOf" srcId="{01DDCB14-431D-43BC-B225-0FE625DDBAD1}" destId="{C88FAFC8-87DD-47C6-BC73-E3557D0529CF}" srcOrd="2" destOrd="0" presId="urn:microsoft.com/office/officeart/2005/8/layout/hierarchy3"/>
    <dgm:cxn modelId="{5465DCBB-9E5C-4B29-BE54-3E60A80E759A}" type="presParOf" srcId="{01DDCB14-431D-43BC-B225-0FE625DDBAD1}" destId="{7659DA6E-E6EC-436D-9CF0-790BDA5D69F2}" srcOrd="3" destOrd="0" presId="urn:microsoft.com/office/officeart/2005/8/layout/hierarchy3"/>
    <dgm:cxn modelId="{191B9D26-EFEF-4CF9-8331-53B3E1DB9285}" type="presParOf" srcId="{01DDCB14-431D-43BC-B225-0FE625DDBAD1}" destId="{BDF172F9-59FC-4AD5-91F4-276C8D4D74D0}" srcOrd="4" destOrd="0" presId="urn:microsoft.com/office/officeart/2005/8/layout/hierarchy3"/>
    <dgm:cxn modelId="{6E616759-16B2-478F-B97E-AEC375ECC401}" type="presParOf" srcId="{01DDCB14-431D-43BC-B225-0FE625DDBAD1}" destId="{BB4972BB-4545-47BB-9967-45967ED31A76}" srcOrd="5" destOrd="0" presId="urn:microsoft.com/office/officeart/2005/8/layout/hierarchy3"/>
    <dgm:cxn modelId="{0EE50457-9392-418A-9700-8B6732B126CF}" type="presParOf" srcId="{826CCE13-4A48-43DF-A829-3206EFED3B86}" destId="{FC11E7A0-C29E-4579-B577-7D8A2D5E063C}" srcOrd="1" destOrd="0" presId="urn:microsoft.com/office/officeart/2005/8/layout/hierarchy3"/>
    <dgm:cxn modelId="{3EBD67AE-17D8-4374-A8A2-FCF6DD3F54E3}" type="presParOf" srcId="{FC11E7A0-C29E-4579-B577-7D8A2D5E063C}" destId="{DAFBEAEA-8A4B-4945-82F9-94F2052051CD}" srcOrd="0" destOrd="0" presId="urn:microsoft.com/office/officeart/2005/8/layout/hierarchy3"/>
    <dgm:cxn modelId="{80D6BAC3-5CD0-48D4-9B54-516847AF54E6}" type="presParOf" srcId="{DAFBEAEA-8A4B-4945-82F9-94F2052051CD}" destId="{A8B07646-875C-4C5F-8E9D-E1F6DBFFEF51}" srcOrd="0" destOrd="0" presId="urn:microsoft.com/office/officeart/2005/8/layout/hierarchy3"/>
    <dgm:cxn modelId="{93056E7C-ED4E-4A71-AACB-8D548199561C}" type="presParOf" srcId="{DAFBEAEA-8A4B-4945-82F9-94F2052051CD}" destId="{E2636F61-C0A5-4D03-827E-CF723E264912}" srcOrd="1" destOrd="0" presId="urn:microsoft.com/office/officeart/2005/8/layout/hierarchy3"/>
    <dgm:cxn modelId="{316BE44E-17D7-4993-94C7-3693BE8FD2FF}" type="presParOf" srcId="{FC11E7A0-C29E-4579-B577-7D8A2D5E063C}" destId="{3769819F-2830-4D50-BFBB-A23F5E6DC0FF}" srcOrd="1" destOrd="0" presId="urn:microsoft.com/office/officeart/2005/8/layout/hierarchy3"/>
    <dgm:cxn modelId="{BE02D0A9-8785-4BA3-A3EE-985E4292FAF1}" type="presParOf" srcId="{3769819F-2830-4D50-BFBB-A23F5E6DC0FF}" destId="{1F8672B3-D093-44E7-A5E8-5157EAEE3370}" srcOrd="0" destOrd="0" presId="urn:microsoft.com/office/officeart/2005/8/layout/hierarchy3"/>
    <dgm:cxn modelId="{891B427C-3A46-4137-9839-5A354605368A}" type="presParOf" srcId="{3769819F-2830-4D50-BFBB-A23F5E6DC0FF}" destId="{AAF03F5C-F913-4CB4-99DC-93733AB9BCE2}" srcOrd="1" destOrd="0" presId="urn:microsoft.com/office/officeart/2005/8/layout/hierarchy3"/>
    <dgm:cxn modelId="{2EB0ECCD-958F-4DBC-9CB1-F1AEA8E939CD}" type="presParOf" srcId="{3769819F-2830-4D50-BFBB-A23F5E6DC0FF}" destId="{260EE7D7-6F57-4959-AC3E-2706DF21BEF7}" srcOrd="2" destOrd="0" presId="urn:microsoft.com/office/officeart/2005/8/layout/hierarchy3"/>
    <dgm:cxn modelId="{30297336-854F-4E1F-B22C-9B4A1B0CAD3B}" type="presParOf" srcId="{3769819F-2830-4D50-BFBB-A23F5E6DC0FF}" destId="{AA6EDF1B-137E-4B2C-B8F5-93D13B448B9C}" srcOrd="3" destOrd="0" presId="urn:microsoft.com/office/officeart/2005/8/layout/hierarchy3"/>
    <dgm:cxn modelId="{53270604-BC76-440E-97C8-84C5A940BB33}" type="presParOf" srcId="{3769819F-2830-4D50-BFBB-A23F5E6DC0FF}" destId="{DAD61161-328D-47FE-A241-63B1D00A49B0}" srcOrd="4" destOrd="0" presId="urn:microsoft.com/office/officeart/2005/8/layout/hierarchy3"/>
    <dgm:cxn modelId="{DE4EF91F-916A-4EE0-AB7F-899861F3E8B7}" type="presParOf" srcId="{3769819F-2830-4D50-BFBB-A23F5E6DC0FF}" destId="{12BAB327-301D-4072-9C6F-3AE79315510B}"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EA050A-78A1-41FC-9CE3-86AA70A44CE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E7EBD766-CA57-4EDE-9421-B6B734898AFF}">
      <dgm:prSet phldrT="[Текст]" custT="1"/>
      <dgm:spPr/>
      <dgm:t>
        <a:bodyPr/>
        <a:lstStyle/>
        <a:p>
          <a:r>
            <a:rPr lang="ru-RU" sz="2000" b="1" dirty="0" smtClean="0">
              <a:solidFill>
                <a:schemeClr val="bg1"/>
              </a:solidFill>
              <a:effectLst/>
              <a:latin typeface="Arial" pitchFamily="34" charset="0"/>
              <a:cs typeface="Arial" pitchFamily="34" charset="0"/>
            </a:rPr>
            <a:t>Внешняя</a:t>
          </a:r>
          <a:endParaRPr lang="ru-RU" sz="2000" b="1" dirty="0">
            <a:solidFill>
              <a:schemeClr val="bg1"/>
            </a:solidFill>
            <a:effectLst/>
            <a:latin typeface="Arial" pitchFamily="34" charset="0"/>
            <a:cs typeface="Arial" pitchFamily="34" charset="0"/>
          </a:endParaRPr>
        </a:p>
      </dgm:t>
    </dgm:pt>
    <dgm:pt modelId="{AB7EA4C3-8DDE-4B5A-92D7-865F6BCCC121}" type="parTrans" cxnId="{3A803382-DC40-4045-B421-F0B590E55B8D}">
      <dgm:prSet/>
      <dgm:spPr/>
      <dgm:t>
        <a:bodyPr/>
        <a:lstStyle/>
        <a:p>
          <a:endParaRPr lang="ru-RU" sz="1600" b="1">
            <a:solidFill>
              <a:schemeClr val="tx1"/>
            </a:solidFill>
            <a:effectLst/>
            <a:latin typeface="Arial" pitchFamily="34" charset="0"/>
            <a:cs typeface="Arial" pitchFamily="34" charset="0"/>
          </a:endParaRPr>
        </a:p>
      </dgm:t>
    </dgm:pt>
    <dgm:pt modelId="{E1C6E448-26ED-4B23-9081-559CF96C9696}" type="sibTrans" cxnId="{3A803382-DC40-4045-B421-F0B590E55B8D}">
      <dgm:prSet/>
      <dgm:spPr/>
      <dgm:t>
        <a:bodyPr/>
        <a:lstStyle/>
        <a:p>
          <a:endParaRPr lang="ru-RU" sz="1600" b="1">
            <a:solidFill>
              <a:schemeClr val="tx1"/>
            </a:solidFill>
            <a:effectLst/>
            <a:latin typeface="Arial" pitchFamily="34" charset="0"/>
            <a:cs typeface="Arial" pitchFamily="34" charset="0"/>
          </a:endParaRPr>
        </a:p>
      </dgm:t>
    </dgm:pt>
    <dgm:pt modelId="{E4FD1D18-0465-486E-AA9D-C02F47C2C9FF}">
      <dgm:prSet phldrT="[Текст]" custT="1"/>
      <dgm:spPr/>
      <dgm:t>
        <a:bodyPr/>
        <a:lstStyle/>
        <a:p>
          <a:r>
            <a:rPr lang="ru-RU" sz="1600" b="1" dirty="0" smtClean="0">
              <a:solidFill>
                <a:schemeClr val="tx1"/>
              </a:solidFill>
              <a:effectLst/>
              <a:latin typeface="Arial" pitchFamily="34" charset="0"/>
              <a:cs typeface="Arial" pitchFamily="34" charset="0"/>
            </a:rPr>
            <a:t>соответствие стандарту образования</a:t>
          </a:r>
          <a:endParaRPr lang="ru-RU" sz="1600" b="1" dirty="0">
            <a:solidFill>
              <a:schemeClr val="tx1"/>
            </a:solidFill>
            <a:effectLst/>
            <a:latin typeface="Arial" pitchFamily="34" charset="0"/>
            <a:cs typeface="Arial" pitchFamily="34" charset="0"/>
          </a:endParaRPr>
        </a:p>
      </dgm:t>
    </dgm:pt>
    <dgm:pt modelId="{24DDB591-DDBC-4367-A4CB-87E34313D1B0}" type="parTrans" cxnId="{235B8DDD-C021-4091-99C7-2A130412F508}">
      <dgm:prSet/>
      <dgm:spPr/>
      <dgm:t>
        <a:bodyPr/>
        <a:lstStyle/>
        <a:p>
          <a:endParaRPr lang="ru-RU" sz="1600" b="1">
            <a:solidFill>
              <a:schemeClr val="tx1"/>
            </a:solidFill>
            <a:effectLst/>
            <a:latin typeface="Arial" pitchFamily="34" charset="0"/>
            <a:cs typeface="Arial" pitchFamily="34" charset="0"/>
          </a:endParaRPr>
        </a:p>
      </dgm:t>
    </dgm:pt>
    <dgm:pt modelId="{60E7D7C3-3FEF-41F7-A781-74D59DEF7306}" type="sibTrans" cxnId="{235B8DDD-C021-4091-99C7-2A130412F508}">
      <dgm:prSet/>
      <dgm:spPr/>
      <dgm:t>
        <a:bodyPr/>
        <a:lstStyle/>
        <a:p>
          <a:endParaRPr lang="ru-RU" sz="1600" b="1">
            <a:solidFill>
              <a:schemeClr val="tx1"/>
            </a:solidFill>
            <a:effectLst/>
            <a:latin typeface="Arial" pitchFamily="34" charset="0"/>
            <a:cs typeface="Arial" pitchFamily="34" charset="0"/>
          </a:endParaRPr>
        </a:p>
      </dgm:t>
    </dgm:pt>
    <dgm:pt modelId="{C9E17EDF-7539-428F-947E-4713E14DD79E}">
      <dgm:prSet phldrT="[Текст]" custT="1"/>
      <dgm:spPr/>
      <dgm:t>
        <a:bodyPr/>
        <a:lstStyle/>
        <a:p>
          <a:r>
            <a:rPr lang="ru-RU" sz="1600" b="1" dirty="0" smtClean="0">
              <a:solidFill>
                <a:schemeClr val="tx1"/>
              </a:solidFill>
              <a:effectLst/>
              <a:latin typeface="Arial" pitchFamily="34" charset="0"/>
              <a:cs typeface="Arial" pitchFamily="34" charset="0"/>
            </a:rPr>
            <a:t>стандартизированные материалы</a:t>
          </a:r>
          <a:endParaRPr lang="ru-RU" sz="1600" b="1" dirty="0">
            <a:solidFill>
              <a:schemeClr val="tx1"/>
            </a:solidFill>
            <a:effectLst/>
            <a:latin typeface="Arial" pitchFamily="34" charset="0"/>
            <a:cs typeface="Arial" pitchFamily="34" charset="0"/>
          </a:endParaRPr>
        </a:p>
      </dgm:t>
    </dgm:pt>
    <dgm:pt modelId="{BBEA4989-8F66-47F0-B469-EA0624D5700C}" type="parTrans" cxnId="{414AB981-4498-40A9-9A49-5127BE39ECE6}">
      <dgm:prSet/>
      <dgm:spPr/>
      <dgm:t>
        <a:bodyPr/>
        <a:lstStyle/>
        <a:p>
          <a:endParaRPr lang="ru-RU" sz="1600" b="1">
            <a:solidFill>
              <a:schemeClr val="tx1"/>
            </a:solidFill>
            <a:effectLst/>
            <a:latin typeface="Arial" pitchFamily="34" charset="0"/>
            <a:cs typeface="Arial" pitchFamily="34" charset="0"/>
          </a:endParaRPr>
        </a:p>
      </dgm:t>
    </dgm:pt>
    <dgm:pt modelId="{8A2A8220-8BAB-4FA6-8409-2E07727E31E1}" type="sibTrans" cxnId="{414AB981-4498-40A9-9A49-5127BE39ECE6}">
      <dgm:prSet/>
      <dgm:spPr/>
      <dgm:t>
        <a:bodyPr/>
        <a:lstStyle/>
        <a:p>
          <a:endParaRPr lang="ru-RU" sz="1600" b="1">
            <a:solidFill>
              <a:schemeClr val="tx1"/>
            </a:solidFill>
            <a:effectLst/>
            <a:latin typeface="Arial" pitchFamily="34" charset="0"/>
            <a:cs typeface="Arial" pitchFamily="34" charset="0"/>
          </a:endParaRPr>
        </a:p>
      </dgm:t>
    </dgm:pt>
    <dgm:pt modelId="{ABBD383F-3F9B-4A0B-A6BC-8A1F47493AC7}">
      <dgm:prSet phldrT="[Текст]" custT="1"/>
      <dgm:spPr/>
      <dgm:t>
        <a:bodyPr/>
        <a:lstStyle/>
        <a:p>
          <a:r>
            <a:rPr lang="ru-RU" sz="2000" b="1" dirty="0" smtClean="0">
              <a:solidFill>
                <a:schemeClr val="bg1"/>
              </a:solidFill>
              <a:effectLst/>
              <a:latin typeface="Arial" pitchFamily="34" charset="0"/>
              <a:cs typeface="Arial" pitchFamily="34" charset="0"/>
            </a:rPr>
            <a:t>Внутренняя</a:t>
          </a:r>
          <a:endParaRPr lang="ru-RU" sz="2000" b="1" dirty="0">
            <a:solidFill>
              <a:schemeClr val="bg1"/>
            </a:solidFill>
            <a:effectLst/>
            <a:latin typeface="Arial" pitchFamily="34" charset="0"/>
            <a:cs typeface="Arial" pitchFamily="34" charset="0"/>
          </a:endParaRPr>
        </a:p>
      </dgm:t>
    </dgm:pt>
    <dgm:pt modelId="{9BFDBC42-082D-42F0-8900-1E1C47001E2F}" type="parTrans" cxnId="{1A537F1B-26DC-455D-8ED8-500821DCB693}">
      <dgm:prSet/>
      <dgm:spPr/>
      <dgm:t>
        <a:bodyPr/>
        <a:lstStyle/>
        <a:p>
          <a:endParaRPr lang="ru-RU" sz="1600" b="1">
            <a:solidFill>
              <a:schemeClr val="tx1"/>
            </a:solidFill>
            <a:effectLst/>
            <a:latin typeface="Arial" pitchFamily="34" charset="0"/>
            <a:cs typeface="Arial" pitchFamily="34" charset="0"/>
          </a:endParaRPr>
        </a:p>
      </dgm:t>
    </dgm:pt>
    <dgm:pt modelId="{B84E11FD-6F49-4A8E-B6AB-C03FAACF5625}" type="sibTrans" cxnId="{1A537F1B-26DC-455D-8ED8-500821DCB693}">
      <dgm:prSet/>
      <dgm:spPr/>
      <dgm:t>
        <a:bodyPr/>
        <a:lstStyle/>
        <a:p>
          <a:endParaRPr lang="ru-RU" sz="1600" b="1">
            <a:solidFill>
              <a:schemeClr val="tx1"/>
            </a:solidFill>
            <a:effectLst/>
            <a:latin typeface="Arial" pitchFamily="34" charset="0"/>
            <a:cs typeface="Arial" pitchFamily="34" charset="0"/>
          </a:endParaRPr>
        </a:p>
      </dgm:t>
    </dgm:pt>
    <dgm:pt modelId="{093570A5-EB19-4475-A578-16786AF5708B}">
      <dgm:prSet phldrT="[Текст]" custT="1"/>
      <dgm:spPr/>
      <dgm:t>
        <a:bodyPr/>
        <a:lstStyle/>
        <a:p>
          <a:r>
            <a:rPr lang="ru-RU" sz="1600" b="1" dirty="0" smtClean="0">
              <a:solidFill>
                <a:schemeClr val="tx1"/>
              </a:solidFill>
              <a:effectLst/>
              <a:latin typeface="Arial" pitchFamily="34" charset="0"/>
              <a:cs typeface="Arial" pitchFamily="34" charset="0"/>
            </a:rPr>
            <a:t>стандартизированные тесты или  разработанные с </a:t>
          </a:r>
          <a:r>
            <a:rPr lang="ru-RU" sz="1600" b="1" dirty="0" err="1" smtClean="0">
              <a:solidFill>
                <a:schemeClr val="tx1"/>
              </a:solidFill>
              <a:effectLst/>
              <a:latin typeface="Arial" pitchFamily="34" charset="0"/>
              <a:cs typeface="Arial" pitchFamily="34" charset="0"/>
            </a:rPr>
            <a:t>кодиф</a:t>
          </a:r>
          <a:r>
            <a:rPr lang="ru-RU" sz="1600" b="1" dirty="0" smtClean="0">
              <a:solidFill>
                <a:schemeClr val="tx1"/>
              </a:solidFill>
              <a:effectLst/>
              <a:latin typeface="Arial" pitchFamily="34" charset="0"/>
              <a:cs typeface="Arial" pitchFamily="34" charset="0"/>
            </a:rPr>
            <a:t>. ФИПИ</a:t>
          </a:r>
          <a:endParaRPr lang="ru-RU" sz="1600" b="1" dirty="0">
            <a:solidFill>
              <a:schemeClr val="tx1"/>
            </a:solidFill>
            <a:effectLst/>
            <a:latin typeface="Arial" pitchFamily="34" charset="0"/>
            <a:cs typeface="Arial" pitchFamily="34" charset="0"/>
          </a:endParaRPr>
        </a:p>
      </dgm:t>
    </dgm:pt>
    <dgm:pt modelId="{95009D8C-FFA4-4D55-B47A-059E8107EEEC}" type="parTrans" cxnId="{CE13F01B-94D0-4A5D-B14A-D30E98D3122D}">
      <dgm:prSet/>
      <dgm:spPr/>
      <dgm:t>
        <a:bodyPr/>
        <a:lstStyle/>
        <a:p>
          <a:endParaRPr lang="ru-RU" sz="1600" b="1">
            <a:solidFill>
              <a:schemeClr val="tx1"/>
            </a:solidFill>
            <a:effectLst/>
            <a:latin typeface="Arial" pitchFamily="34" charset="0"/>
            <a:cs typeface="Arial" pitchFamily="34" charset="0"/>
          </a:endParaRPr>
        </a:p>
      </dgm:t>
    </dgm:pt>
    <dgm:pt modelId="{93B3BAA1-4E28-4246-A8CD-9B3C8DC7EFC7}" type="sibTrans" cxnId="{CE13F01B-94D0-4A5D-B14A-D30E98D3122D}">
      <dgm:prSet/>
      <dgm:spPr/>
      <dgm:t>
        <a:bodyPr/>
        <a:lstStyle/>
        <a:p>
          <a:endParaRPr lang="ru-RU" sz="1600" b="1">
            <a:solidFill>
              <a:schemeClr val="tx1"/>
            </a:solidFill>
            <a:effectLst/>
            <a:latin typeface="Arial" pitchFamily="34" charset="0"/>
            <a:cs typeface="Arial" pitchFamily="34" charset="0"/>
          </a:endParaRPr>
        </a:p>
      </dgm:t>
    </dgm:pt>
    <dgm:pt modelId="{C47680A3-34CC-4578-996A-7ABF5E0CB932}">
      <dgm:prSet phldrT="[Текст]" custT="1"/>
      <dgm:spPr/>
      <dgm:t>
        <a:bodyPr/>
        <a:lstStyle/>
        <a:p>
          <a:r>
            <a:rPr lang="ru-RU" sz="1600" b="1" dirty="0" smtClean="0">
              <a:solidFill>
                <a:schemeClr val="tx1"/>
              </a:solidFill>
              <a:effectLst/>
              <a:latin typeface="Arial" pitchFamily="34" charset="0"/>
              <a:cs typeface="Arial" pitchFamily="34" charset="0"/>
            </a:rPr>
            <a:t>наблюдатели</a:t>
          </a:r>
          <a:endParaRPr lang="ru-RU" sz="1600" b="1" dirty="0">
            <a:solidFill>
              <a:schemeClr val="tx1"/>
            </a:solidFill>
            <a:effectLst/>
            <a:latin typeface="Arial" pitchFamily="34" charset="0"/>
            <a:cs typeface="Arial" pitchFamily="34" charset="0"/>
          </a:endParaRPr>
        </a:p>
      </dgm:t>
    </dgm:pt>
    <dgm:pt modelId="{70EC7C67-AC83-4F7D-BB2D-1701DA453024}" type="parTrans" cxnId="{FE227DEA-F0BA-4060-B807-18393D32E093}">
      <dgm:prSet/>
      <dgm:spPr/>
      <dgm:t>
        <a:bodyPr/>
        <a:lstStyle/>
        <a:p>
          <a:endParaRPr lang="ru-RU" sz="1600" b="1">
            <a:solidFill>
              <a:schemeClr val="tx1"/>
            </a:solidFill>
            <a:effectLst/>
            <a:latin typeface="Arial" pitchFamily="34" charset="0"/>
            <a:cs typeface="Arial" pitchFamily="34" charset="0"/>
          </a:endParaRPr>
        </a:p>
      </dgm:t>
    </dgm:pt>
    <dgm:pt modelId="{CCD15F84-BCEC-4B85-9716-725470EC3FB6}" type="sibTrans" cxnId="{FE227DEA-F0BA-4060-B807-18393D32E093}">
      <dgm:prSet/>
      <dgm:spPr/>
      <dgm:t>
        <a:bodyPr/>
        <a:lstStyle/>
        <a:p>
          <a:endParaRPr lang="ru-RU" sz="1600" b="1">
            <a:solidFill>
              <a:schemeClr val="tx1"/>
            </a:solidFill>
            <a:effectLst/>
            <a:latin typeface="Arial" pitchFamily="34" charset="0"/>
            <a:cs typeface="Arial" pitchFamily="34" charset="0"/>
          </a:endParaRPr>
        </a:p>
      </dgm:t>
    </dgm:pt>
    <dgm:pt modelId="{7BEDD0C1-3974-4E4C-AF72-CC24717B2505}">
      <dgm:prSet phldrT="[Текст]" custT="1"/>
      <dgm:spPr/>
      <dgm:t>
        <a:bodyPr/>
        <a:lstStyle/>
        <a:p>
          <a:r>
            <a:rPr lang="ru-RU" sz="1600" b="1" dirty="0" smtClean="0">
              <a:solidFill>
                <a:schemeClr val="tx1"/>
              </a:solidFill>
              <a:effectLst/>
              <a:latin typeface="Arial" pitchFamily="34" charset="0"/>
              <a:cs typeface="Arial" pitchFamily="34" charset="0"/>
            </a:rPr>
            <a:t>независимые наблюдатели</a:t>
          </a:r>
          <a:endParaRPr lang="ru-RU" sz="1600" b="1" dirty="0">
            <a:solidFill>
              <a:schemeClr val="tx1"/>
            </a:solidFill>
            <a:effectLst/>
            <a:latin typeface="Arial" pitchFamily="34" charset="0"/>
            <a:cs typeface="Arial" pitchFamily="34" charset="0"/>
          </a:endParaRPr>
        </a:p>
      </dgm:t>
    </dgm:pt>
    <dgm:pt modelId="{0502841D-583D-41C9-8DEF-AD33C1FE97F0}" type="parTrans" cxnId="{007F6633-4F87-4016-945D-75B8CC2EAF2E}">
      <dgm:prSet/>
      <dgm:spPr/>
      <dgm:t>
        <a:bodyPr/>
        <a:lstStyle/>
        <a:p>
          <a:endParaRPr lang="ru-RU" sz="1600" b="1">
            <a:solidFill>
              <a:schemeClr val="tx1"/>
            </a:solidFill>
            <a:effectLst/>
            <a:latin typeface="Arial" pitchFamily="34" charset="0"/>
            <a:cs typeface="Arial" pitchFamily="34" charset="0"/>
          </a:endParaRPr>
        </a:p>
      </dgm:t>
    </dgm:pt>
    <dgm:pt modelId="{D171E6C6-12C7-44EC-9070-2004656D7ECA}" type="sibTrans" cxnId="{007F6633-4F87-4016-945D-75B8CC2EAF2E}">
      <dgm:prSet/>
      <dgm:spPr/>
      <dgm:t>
        <a:bodyPr/>
        <a:lstStyle/>
        <a:p>
          <a:endParaRPr lang="ru-RU" sz="1600" b="1">
            <a:solidFill>
              <a:schemeClr val="tx1"/>
            </a:solidFill>
            <a:effectLst/>
            <a:latin typeface="Arial" pitchFamily="34" charset="0"/>
            <a:cs typeface="Arial" pitchFamily="34" charset="0"/>
          </a:endParaRPr>
        </a:p>
      </dgm:t>
    </dgm:pt>
    <dgm:pt modelId="{16984943-EC10-4D3A-A286-D3454B0FF2CB}">
      <dgm:prSet phldrT="[Текст]" custT="1"/>
      <dgm:spPr/>
      <dgm:t>
        <a:bodyPr/>
        <a:lstStyle/>
        <a:p>
          <a:r>
            <a:rPr lang="ru-RU" sz="1600" b="1" dirty="0" smtClean="0">
              <a:solidFill>
                <a:schemeClr val="tx1"/>
              </a:solidFill>
              <a:effectLst/>
              <a:latin typeface="Arial" pitchFamily="34" charset="0"/>
              <a:cs typeface="Arial" pitchFamily="34" charset="0"/>
            </a:rPr>
            <a:t>соблюдение процедуры</a:t>
          </a:r>
          <a:endParaRPr lang="ru-RU" sz="1600" b="1" dirty="0">
            <a:solidFill>
              <a:schemeClr val="tx1"/>
            </a:solidFill>
            <a:effectLst/>
            <a:latin typeface="Arial" pitchFamily="34" charset="0"/>
            <a:cs typeface="Arial" pitchFamily="34" charset="0"/>
          </a:endParaRPr>
        </a:p>
      </dgm:t>
    </dgm:pt>
    <dgm:pt modelId="{C85BBEF2-6AF2-4FFA-ACF6-55E79DC4ABA0}" type="parTrans" cxnId="{2613C571-8FE0-4387-AEC0-35B125948BCC}">
      <dgm:prSet/>
      <dgm:spPr/>
      <dgm:t>
        <a:bodyPr/>
        <a:lstStyle/>
        <a:p>
          <a:endParaRPr lang="ru-RU" sz="1600" b="1">
            <a:solidFill>
              <a:schemeClr val="tx1"/>
            </a:solidFill>
            <a:effectLst/>
            <a:latin typeface="Arial" pitchFamily="34" charset="0"/>
            <a:cs typeface="Arial" pitchFamily="34" charset="0"/>
          </a:endParaRPr>
        </a:p>
      </dgm:t>
    </dgm:pt>
    <dgm:pt modelId="{B3F480C3-6967-42C9-B524-63C2E5A54521}" type="sibTrans" cxnId="{2613C571-8FE0-4387-AEC0-35B125948BCC}">
      <dgm:prSet/>
      <dgm:spPr/>
      <dgm:t>
        <a:bodyPr/>
        <a:lstStyle/>
        <a:p>
          <a:endParaRPr lang="ru-RU" sz="1600" b="1">
            <a:solidFill>
              <a:schemeClr val="tx1"/>
            </a:solidFill>
            <a:effectLst/>
            <a:latin typeface="Arial" pitchFamily="34" charset="0"/>
            <a:cs typeface="Arial" pitchFamily="34" charset="0"/>
          </a:endParaRPr>
        </a:p>
      </dgm:t>
    </dgm:pt>
    <dgm:pt modelId="{E54A8D50-FCB8-4195-A2A3-478390EDA2C4}">
      <dgm:prSet phldrT="[Текст]" custT="1"/>
      <dgm:spPr/>
      <dgm:t>
        <a:bodyPr/>
        <a:lstStyle/>
        <a:p>
          <a:r>
            <a:rPr lang="ru-RU" sz="1600" b="1" dirty="0" smtClean="0">
              <a:solidFill>
                <a:srgbClr val="FF0000"/>
              </a:solidFill>
              <a:effectLst/>
              <a:latin typeface="Arial" pitchFamily="34" charset="0"/>
              <a:cs typeface="Arial" pitchFamily="34" charset="0"/>
            </a:rPr>
            <a:t>Инструмент – диагностическая работа</a:t>
          </a:r>
          <a:endParaRPr lang="ru-RU" sz="1600" b="1" dirty="0">
            <a:solidFill>
              <a:srgbClr val="FF0000"/>
            </a:solidFill>
            <a:effectLst/>
            <a:latin typeface="Arial" pitchFamily="34" charset="0"/>
            <a:cs typeface="Arial" pitchFamily="34" charset="0"/>
          </a:endParaRPr>
        </a:p>
      </dgm:t>
    </dgm:pt>
    <dgm:pt modelId="{4590D0AD-567F-4376-B9CC-35374E5678BC}" type="parTrans" cxnId="{6B60D5BB-C51D-48A7-A2E4-DC4919ACE88C}">
      <dgm:prSet/>
      <dgm:spPr/>
      <dgm:t>
        <a:bodyPr/>
        <a:lstStyle/>
        <a:p>
          <a:endParaRPr lang="ru-RU" sz="1600" b="1">
            <a:solidFill>
              <a:schemeClr val="tx1"/>
            </a:solidFill>
            <a:effectLst/>
            <a:latin typeface="Arial" pitchFamily="34" charset="0"/>
            <a:cs typeface="Arial" pitchFamily="34" charset="0"/>
          </a:endParaRPr>
        </a:p>
      </dgm:t>
    </dgm:pt>
    <dgm:pt modelId="{1141BD20-0E30-4AB6-8D36-C181A278CA07}" type="sibTrans" cxnId="{6B60D5BB-C51D-48A7-A2E4-DC4919ACE88C}">
      <dgm:prSet/>
      <dgm:spPr/>
      <dgm:t>
        <a:bodyPr/>
        <a:lstStyle/>
        <a:p>
          <a:endParaRPr lang="ru-RU" sz="1600" b="1">
            <a:solidFill>
              <a:schemeClr val="tx1"/>
            </a:solidFill>
            <a:effectLst/>
            <a:latin typeface="Arial" pitchFamily="34" charset="0"/>
            <a:cs typeface="Arial" pitchFamily="34" charset="0"/>
          </a:endParaRPr>
        </a:p>
      </dgm:t>
    </dgm:pt>
    <dgm:pt modelId="{433C9650-3BA2-48D2-AD65-B29F98580ECD}">
      <dgm:prSet phldrT="[Текст]" custT="1"/>
      <dgm:spPr/>
      <dgm:t>
        <a:bodyPr/>
        <a:lstStyle/>
        <a:p>
          <a:r>
            <a:rPr lang="ru-RU" sz="1600" b="1" dirty="0" smtClean="0">
              <a:solidFill>
                <a:schemeClr val="tx1"/>
              </a:solidFill>
              <a:effectLst/>
              <a:latin typeface="Arial" pitchFamily="34" charset="0"/>
              <a:cs typeface="Arial" pitchFamily="34" charset="0"/>
            </a:rPr>
            <a:t>независимая проверка</a:t>
          </a:r>
          <a:endParaRPr lang="ru-RU" sz="1600" b="1" dirty="0">
            <a:solidFill>
              <a:schemeClr val="tx1"/>
            </a:solidFill>
            <a:effectLst/>
            <a:latin typeface="Arial" pitchFamily="34" charset="0"/>
            <a:cs typeface="Arial" pitchFamily="34" charset="0"/>
          </a:endParaRPr>
        </a:p>
      </dgm:t>
    </dgm:pt>
    <dgm:pt modelId="{E63FC006-CD2F-43F2-937D-82F0A9714C53}" type="parTrans" cxnId="{2B3FEB3C-6F6E-411F-B264-57B8177C33B6}">
      <dgm:prSet/>
      <dgm:spPr/>
      <dgm:t>
        <a:bodyPr/>
        <a:lstStyle/>
        <a:p>
          <a:endParaRPr lang="ru-RU" sz="1600" b="1">
            <a:solidFill>
              <a:schemeClr val="tx1"/>
            </a:solidFill>
            <a:effectLst/>
            <a:latin typeface="Arial" pitchFamily="34" charset="0"/>
            <a:cs typeface="Arial" pitchFamily="34" charset="0"/>
          </a:endParaRPr>
        </a:p>
      </dgm:t>
    </dgm:pt>
    <dgm:pt modelId="{A6453D33-942C-4A6E-8474-B8FE2CBFAA24}" type="sibTrans" cxnId="{2B3FEB3C-6F6E-411F-B264-57B8177C33B6}">
      <dgm:prSet/>
      <dgm:spPr/>
      <dgm:t>
        <a:bodyPr/>
        <a:lstStyle/>
        <a:p>
          <a:endParaRPr lang="ru-RU" sz="1600" b="1">
            <a:solidFill>
              <a:schemeClr val="tx1"/>
            </a:solidFill>
            <a:effectLst/>
            <a:latin typeface="Arial" pitchFamily="34" charset="0"/>
            <a:cs typeface="Arial" pitchFamily="34" charset="0"/>
          </a:endParaRPr>
        </a:p>
      </dgm:t>
    </dgm:pt>
    <dgm:pt modelId="{8453EE3D-9286-459D-B60A-35333928E67A}">
      <dgm:prSet phldrT="[Текст]" custT="1"/>
      <dgm:spPr/>
      <dgm:t>
        <a:bodyPr/>
        <a:lstStyle/>
        <a:p>
          <a:r>
            <a:rPr lang="ru-RU" sz="1600" b="1" dirty="0" smtClean="0">
              <a:solidFill>
                <a:srgbClr val="FF0000"/>
              </a:solidFill>
              <a:effectLst/>
              <a:latin typeface="Arial" pitchFamily="34" charset="0"/>
              <a:cs typeface="Arial" pitchFamily="34" charset="0"/>
            </a:rPr>
            <a:t>Инструмент –</a:t>
          </a:r>
        </a:p>
        <a:p>
          <a:r>
            <a:rPr lang="ru-RU" sz="1600" b="1" dirty="0" smtClean="0">
              <a:solidFill>
                <a:srgbClr val="FF0000"/>
              </a:solidFill>
              <a:effectLst/>
              <a:latin typeface="Arial" pitchFamily="34" charset="0"/>
              <a:cs typeface="Arial" pitchFamily="34" charset="0"/>
            </a:rPr>
            <a:t>административная КР</a:t>
          </a:r>
          <a:endParaRPr lang="ru-RU" sz="1600" b="1" dirty="0">
            <a:solidFill>
              <a:srgbClr val="FF0000"/>
            </a:solidFill>
            <a:effectLst/>
            <a:latin typeface="Arial" pitchFamily="34" charset="0"/>
            <a:cs typeface="Arial" pitchFamily="34" charset="0"/>
          </a:endParaRPr>
        </a:p>
      </dgm:t>
    </dgm:pt>
    <dgm:pt modelId="{709A2C3D-E89D-443D-B235-93AD31B3317C}" type="parTrans" cxnId="{46EB016B-0415-419A-A6F1-FB7568F36E36}">
      <dgm:prSet/>
      <dgm:spPr/>
      <dgm:t>
        <a:bodyPr/>
        <a:lstStyle/>
        <a:p>
          <a:endParaRPr lang="ru-RU" sz="1600" b="1">
            <a:solidFill>
              <a:schemeClr val="tx1"/>
            </a:solidFill>
            <a:effectLst/>
            <a:latin typeface="Arial" pitchFamily="34" charset="0"/>
            <a:cs typeface="Arial" pitchFamily="34" charset="0"/>
          </a:endParaRPr>
        </a:p>
      </dgm:t>
    </dgm:pt>
    <dgm:pt modelId="{7213F546-2352-43A0-898F-E8657CE14852}" type="sibTrans" cxnId="{46EB016B-0415-419A-A6F1-FB7568F36E36}">
      <dgm:prSet/>
      <dgm:spPr/>
      <dgm:t>
        <a:bodyPr/>
        <a:lstStyle/>
        <a:p>
          <a:endParaRPr lang="ru-RU" sz="1600" b="1">
            <a:solidFill>
              <a:schemeClr val="tx1"/>
            </a:solidFill>
            <a:effectLst/>
            <a:latin typeface="Arial" pitchFamily="34" charset="0"/>
            <a:cs typeface="Arial" pitchFamily="34" charset="0"/>
          </a:endParaRPr>
        </a:p>
      </dgm:t>
    </dgm:pt>
    <dgm:pt modelId="{826CCE13-4A48-43DF-A829-3206EFED3B86}" type="pres">
      <dgm:prSet presAssocID="{09EA050A-78A1-41FC-9CE3-86AA70A44CED}" presName="diagram" presStyleCnt="0">
        <dgm:presLayoutVars>
          <dgm:chPref val="1"/>
          <dgm:dir/>
          <dgm:animOne val="branch"/>
          <dgm:animLvl val="lvl"/>
          <dgm:resizeHandles/>
        </dgm:presLayoutVars>
      </dgm:prSet>
      <dgm:spPr/>
      <dgm:t>
        <a:bodyPr/>
        <a:lstStyle/>
        <a:p>
          <a:endParaRPr lang="ru-RU"/>
        </a:p>
      </dgm:t>
    </dgm:pt>
    <dgm:pt modelId="{EDCD34F1-62D6-4946-B2A5-4B2CC36C4BA4}" type="pres">
      <dgm:prSet presAssocID="{E7EBD766-CA57-4EDE-9421-B6B734898AFF}" presName="root" presStyleCnt="0"/>
      <dgm:spPr/>
    </dgm:pt>
    <dgm:pt modelId="{40B714F4-D9AF-4059-AD46-916B1021025C}" type="pres">
      <dgm:prSet presAssocID="{E7EBD766-CA57-4EDE-9421-B6B734898AFF}" presName="rootComposite" presStyleCnt="0"/>
      <dgm:spPr/>
    </dgm:pt>
    <dgm:pt modelId="{E33997B1-1EEB-4059-BCD5-13B76D27FED7}" type="pres">
      <dgm:prSet presAssocID="{E7EBD766-CA57-4EDE-9421-B6B734898AFF}" presName="rootText" presStyleLbl="node1" presStyleIdx="0" presStyleCnt="2" custScaleX="162123"/>
      <dgm:spPr/>
      <dgm:t>
        <a:bodyPr/>
        <a:lstStyle/>
        <a:p>
          <a:endParaRPr lang="ru-RU"/>
        </a:p>
      </dgm:t>
    </dgm:pt>
    <dgm:pt modelId="{3F798310-3EEA-4E2A-80A0-4712BC500BCC}" type="pres">
      <dgm:prSet presAssocID="{E7EBD766-CA57-4EDE-9421-B6B734898AFF}" presName="rootConnector" presStyleLbl="node1" presStyleIdx="0" presStyleCnt="2"/>
      <dgm:spPr/>
      <dgm:t>
        <a:bodyPr/>
        <a:lstStyle/>
        <a:p>
          <a:endParaRPr lang="ru-RU"/>
        </a:p>
      </dgm:t>
    </dgm:pt>
    <dgm:pt modelId="{01DDCB14-431D-43BC-B225-0FE625DDBAD1}" type="pres">
      <dgm:prSet presAssocID="{E7EBD766-CA57-4EDE-9421-B6B734898AFF}" presName="childShape" presStyleCnt="0"/>
      <dgm:spPr/>
    </dgm:pt>
    <dgm:pt modelId="{59CD6647-0813-4CB5-8AE8-80A29C9B839F}" type="pres">
      <dgm:prSet presAssocID="{24DDB591-DDBC-4367-A4CB-87E34313D1B0}" presName="Name13" presStyleLbl="parChTrans1D2" presStyleIdx="0" presStyleCnt="9"/>
      <dgm:spPr/>
      <dgm:t>
        <a:bodyPr/>
        <a:lstStyle/>
        <a:p>
          <a:endParaRPr lang="ru-RU"/>
        </a:p>
      </dgm:t>
    </dgm:pt>
    <dgm:pt modelId="{2FDFD237-ACFE-4E89-B6D6-3D1F2C57D067}" type="pres">
      <dgm:prSet presAssocID="{E4FD1D18-0465-486E-AA9D-C02F47C2C9FF}" presName="childText" presStyleLbl="bgAcc1" presStyleIdx="0" presStyleCnt="9" custScaleX="248496" custLinFactNeighborX="-3275" custLinFactNeighborY="-5188">
        <dgm:presLayoutVars>
          <dgm:bulletEnabled val="1"/>
        </dgm:presLayoutVars>
      </dgm:prSet>
      <dgm:spPr/>
      <dgm:t>
        <a:bodyPr/>
        <a:lstStyle/>
        <a:p>
          <a:endParaRPr lang="ru-RU"/>
        </a:p>
      </dgm:t>
    </dgm:pt>
    <dgm:pt modelId="{C88FAFC8-87DD-47C6-BC73-E3557D0529CF}" type="pres">
      <dgm:prSet presAssocID="{BBEA4989-8F66-47F0-B469-EA0624D5700C}" presName="Name13" presStyleLbl="parChTrans1D2" presStyleIdx="1" presStyleCnt="9"/>
      <dgm:spPr/>
      <dgm:t>
        <a:bodyPr/>
        <a:lstStyle/>
        <a:p>
          <a:endParaRPr lang="ru-RU"/>
        </a:p>
      </dgm:t>
    </dgm:pt>
    <dgm:pt modelId="{7659DA6E-E6EC-436D-9CF0-790BDA5D69F2}" type="pres">
      <dgm:prSet presAssocID="{C9E17EDF-7539-428F-947E-4713E14DD79E}" presName="childText" presStyleLbl="bgAcc1" presStyleIdx="1" presStyleCnt="9" custScaleX="241946">
        <dgm:presLayoutVars>
          <dgm:bulletEnabled val="1"/>
        </dgm:presLayoutVars>
      </dgm:prSet>
      <dgm:spPr/>
      <dgm:t>
        <a:bodyPr/>
        <a:lstStyle/>
        <a:p>
          <a:endParaRPr lang="ru-RU"/>
        </a:p>
      </dgm:t>
    </dgm:pt>
    <dgm:pt modelId="{BDF172F9-59FC-4AD5-91F4-276C8D4D74D0}" type="pres">
      <dgm:prSet presAssocID="{0502841D-583D-41C9-8DEF-AD33C1FE97F0}" presName="Name13" presStyleLbl="parChTrans1D2" presStyleIdx="2" presStyleCnt="9"/>
      <dgm:spPr/>
      <dgm:t>
        <a:bodyPr/>
        <a:lstStyle/>
        <a:p>
          <a:endParaRPr lang="ru-RU"/>
        </a:p>
      </dgm:t>
    </dgm:pt>
    <dgm:pt modelId="{BB4972BB-4545-47BB-9967-45967ED31A76}" type="pres">
      <dgm:prSet presAssocID="{7BEDD0C1-3974-4E4C-AF72-CC24717B2505}" presName="childText" presStyleLbl="bgAcc1" presStyleIdx="2" presStyleCnt="9" custScaleX="241946">
        <dgm:presLayoutVars>
          <dgm:bulletEnabled val="1"/>
        </dgm:presLayoutVars>
      </dgm:prSet>
      <dgm:spPr/>
      <dgm:t>
        <a:bodyPr/>
        <a:lstStyle/>
        <a:p>
          <a:endParaRPr lang="ru-RU"/>
        </a:p>
      </dgm:t>
    </dgm:pt>
    <dgm:pt modelId="{8F34EB49-FBBE-4FAA-B028-2820C58F3D4E}" type="pres">
      <dgm:prSet presAssocID="{C85BBEF2-6AF2-4FFA-ACF6-55E79DC4ABA0}" presName="Name13" presStyleLbl="parChTrans1D2" presStyleIdx="3" presStyleCnt="9"/>
      <dgm:spPr/>
      <dgm:t>
        <a:bodyPr/>
        <a:lstStyle/>
        <a:p>
          <a:endParaRPr lang="ru-RU"/>
        </a:p>
      </dgm:t>
    </dgm:pt>
    <dgm:pt modelId="{60495476-1D60-46B4-AE2B-6ECA392191F8}" type="pres">
      <dgm:prSet presAssocID="{16984943-EC10-4D3A-A286-D3454B0FF2CB}" presName="childText" presStyleLbl="bgAcc1" presStyleIdx="3" presStyleCnt="9" custScaleX="241946">
        <dgm:presLayoutVars>
          <dgm:bulletEnabled val="1"/>
        </dgm:presLayoutVars>
      </dgm:prSet>
      <dgm:spPr/>
      <dgm:t>
        <a:bodyPr/>
        <a:lstStyle/>
        <a:p>
          <a:endParaRPr lang="ru-RU"/>
        </a:p>
      </dgm:t>
    </dgm:pt>
    <dgm:pt modelId="{ECBF669E-3567-4438-AB5B-2F039282C119}" type="pres">
      <dgm:prSet presAssocID="{4590D0AD-567F-4376-B9CC-35374E5678BC}" presName="Name13" presStyleLbl="parChTrans1D2" presStyleIdx="4" presStyleCnt="9"/>
      <dgm:spPr/>
      <dgm:t>
        <a:bodyPr/>
        <a:lstStyle/>
        <a:p>
          <a:endParaRPr lang="ru-RU"/>
        </a:p>
      </dgm:t>
    </dgm:pt>
    <dgm:pt modelId="{BA21808A-EBE2-4991-AA39-630231C2CC15}" type="pres">
      <dgm:prSet presAssocID="{E54A8D50-FCB8-4195-A2A3-478390EDA2C4}" presName="childText" presStyleLbl="bgAcc1" presStyleIdx="4" presStyleCnt="9" custScaleX="240548">
        <dgm:presLayoutVars>
          <dgm:bulletEnabled val="1"/>
        </dgm:presLayoutVars>
      </dgm:prSet>
      <dgm:spPr/>
      <dgm:t>
        <a:bodyPr/>
        <a:lstStyle/>
        <a:p>
          <a:endParaRPr lang="ru-RU"/>
        </a:p>
      </dgm:t>
    </dgm:pt>
    <dgm:pt modelId="{FC11E7A0-C29E-4579-B577-7D8A2D5E063C}" type="pres">
      <dgm:prSet presAssocID="{ABBD383F-3F9B-4A0B-A6BC-8A1F47493AC7}" presName="root" presStyleCnt="0"/>
      <dgm:spPr/>
    </dgm:pt>
    <dgm:pt modelId="{DAFBEAEA-8A4B-4945-82F9-94F2052051CD}" type="pres">
      <dgm:prSet presAssocID="{ABBD383F-3F9B-4A0B-A6BC-8A1F47493AC7}" presName="rootComposite" presStyleCnt="0"/>
      <dgm:spPr/>
    </dgm:pt>
    <dgm:pt modelId="{A8B07646-875C-4C5F-8E9D-E1F6DBFFEF51}" type="pres">
      <dgm:prSet presAssocID="{ABBD383F-3F9B-4A0B-A6BC-8A1F47493AC7}" presName="rootText" presStyleLbl="node1" presStyleIdx="1" presStyleCnt="2" custScaleX="188042"/>
      <dgm:spPr/>
      <dgm:t>
        <a:bodyPr/>
        <a:lstStyle/>
        <a:p>
          <a:endParaRPr lang="ru-RU"/>
        </a:p>
      </dgm:t>
    </dgm:pt>
    <dgm:pt modelId="{E2636F61-C0A5-4D03-827E-CF723E264912}" type="pres">
      <dgm:prSet presAssocID="{ABBD383F-3F9B-4A0B-A6BC-8A1F47493AC7}" presName="rootConnector" presStyleLbl="node1" presStyleIdx="1" presStyleCnt="2"/>
      <dgm:spPr/>
      <dgm:t>
        <a:bodyPr/>
        <a:lstStyle/>
        <a:p>
          <a:endParaRPr lang="ru-RU"/>
        </a:p>
      </dgm:t>
    </dgm:pt>
    <dgm:pt modelId="{3769819F-2830-4D50-BFBB-A23F5E6DC0FF}" type="pres">
      <dgm:prSet presAssocID="{ABBD383F-3F9B-4A0B-A6BC-8A1F47493AC7}" presName="childShape" presStyleCnt="0"/>
      <dgm:spPr/>
    </dgm:pt>
    <dgm:pt modelId="{1F8672B3-D093-44E7-A5E8-5157EAEE3370}" type="pres">
      <dgm:prSet presAssocID="{95009D8C-FFA4-4D55-B47A-059E8107EEEC}" presName="Name13" presStyleLbl="parChTrans1D2" presStyleIdx="5" presStyleCnt="9"/>
      <dgm:spPr/>
      <dgm:t>
        <a:bodyPr/>
        <a:lstStyle/>
        <a:p>
          <a:endParaRPr lang="ru-RU"/>
        </a:p>
      </dgm:t>
    </dgm:pt>
    <dgm:pt modelId="{AAF03F5C-F913-4CB4-99DC-93733AB9BCE2}" type="pres">
      <dgm:prSet presAssocID="{093570A5-EB19-4475-A578-16786AF5708B}" presName="childText" presStyleLbl="bgAcc1" presStyleIdx="5" presStyleCnt="9" custScaleX="282861">
        <dgm:presLayoutVars>
          <dgm:bulletEnabled val="1"/>
        </dgm:presLayoutVars>
      </dgm:prSet>
      <dgm:spPr/>
      <dgm:t>
        <a:bodyPr/>
        <a:lstStyle/>
        <a:p>
          <a:endParaRPr lang="ru-RU"/>
        </a:p>
      </dgm:t>
    </dgm:pt>
    <dgm:pt modelId="{260EE7D7-6F57-4959-AC3E-2706DF21BEF7}" type="pres">
      <dgm:prSet presAssocID="{70EC7C67-AC83-4F7D-BB2D-1701DA453024}" presName="Name13" presStyleLbl="parChTrans1D2" presStyleIdx="6" presStyleCnt="9"/>
      <dgm:spPr/>
      <dgm:t>
        <a:bodyPr/>
        <a:lstStyle/>
        <a:p>
          <a:endParaRPr lang="ru-RU"/>
        </a:p>
      </dgm:t>
    </dgm:pt>
    <dgm:pt modelId="{AA6EDF1B-137E-4B2C-B8F5-93D13B448B9C}" type="pres">
      <dgm:prSet presAssocID="{C47680A3-34CC-4578-996A-7ABF5E0CB932}" presName="childText" presStyleLbl="bgAcc1" presStyleIdx="6" presStyleCnt="9" custScaleX="282861">
        <dgm:presLayoutVars>
          <dgm:bulletEnabled val="1"/>
        </dgm:presLayoutVars>
      </dgm:prSet>
      <dgm:spPr/>
      <dgm:t>
        <a:bodyPr/>
        <a:lstStyle/>
        <a:p>
          <a:endParaRPr lang="ru-RU"/>
        </a:p>
      </dgm:t>
    </dgm:pt>
    <dgm:pt modelId="{DAD61161-328D-47FE-A241-63B1D00A49B0}" type="pres">
      <dgm:prSet presAssocID="{E63FC006-CD2F-43F2-937D-82F0A9714C53}" presName="Name13" presStyleLbl="parChTrans1D2" presStyleIdx="7" presStyleCnt="9"/>
      <dgm:spPr/>
      <dgm:t>
        <a:bodyPr/>
        <a:lstStyle/>
        <a:p>
          <a:endParaRPr lang="ru-RU"/>
        </a:p>
      </dgm:t>
    </dgm:pt>
    <dgm:pt modelId="{12BAB327-301D-4072-9C6F-3AE79315510B}" type="pres">
      <dgm:prSet presAssocID="{433C9650-3BA2-48D2-AD65-B29F98580ECD}" presName="childText" presStyleLbl="bgAcc1" presStyleIdx="7" presStyleCnt="9" custScaleX="281252">
        <dgm:presLayoutVars>
          <dgm:bulletEnabled val="1"/>
        </dgm:presLayoutVars>
      </dgm:prSet>
      <dgm:spPr/>
      <dgm:t>
        <a:bodyPr/>
        <a:lstStyle/>
        <a:p>
          <a:endParaRPr lang="ru-RU"/>
        </a:p>
      </dgm:t>
    </dgm:pt>
    <dgm:pt modelId="{98509810-D0C4-4C95-9D45-6F21BBE41DAA}" type="pres">
      <dgm:prSet presAssocID="{709A2C3D-E89D-443D-B235-93AD31B3317C}" presName="Name13" presStyleLbl="parChTrans1D2" presStyleIdx="8" presStyleCnt="9"/>
      <dgm:spPr/>
      <dgm:t>
        <a:bodyPr/>
        <a:lstStyle/>
        <a:p>
          <a:endParaRPr lang="ru-RU"/>
        </a:p>
      </dgm:t>
    </dgm:pt>
    <dgm:pt modelId="{376805DC-C7FB-49FE-9936-25BB82376275}" type="pres">
      <dgm:prSet presAssocID="{8453EE3D-9286-459D-B60A-35333928E67A}" presName="childText" presStyleLbl="bgAcc1" presStyleIdx="8" presStyleCnt="9" custScaleX="282861">
        <dgm:presLayoutVars>
          <dgm:bulletEnabled val="1"/>
        </dgm:presLayoutVars>
      </dgm:prSet>
      <dgm:spPr/>
      <dgm:t>
        <a:bodyPr/>
        <a:lstStyle/>
        <a:p>
          <a:endParaRPr lang="ru-RU"/>
        </a:p>
      </dgm:t>
    </dgm:pt>
  </dgm:ptLst>
  <dgm:cxnLst>
    <dgm:cxn modelId="{1A537F1B-26DC-455D-8ED8-500821DCB693}" srcId="{09EA050A-78A1-41FC-9CE3-86AA70A44CED}" destId="{ABBD383F-3F9B-4A0B-A6BC-8A1F47493AC7}" srcOrd="1" destOrd="0" parTransId="{9BFDBC42-082D-42F0-8900-1E1C47001E2F}" sibTransId="{B84E11FD-6F49-4A8E-B6AB-C03FAACF5625}"/>
    <dgm:cxn modelId="{E7FE0E0A-D37A-40DE-821A-0C2EF0236C7E}" type="presOf" srcId="{E54A8D50-FCB8-4195-A2A3-478390EDA2C4}" destId="{BA21808A-EBE2-4991-AA39-630231C2CC15}" srcOrd="0" destOrd="0" presId="urn:microsoft.com/office/officeart/2005/8/layout/hierarchy3"/>
    <dgm:cxn modelId="{56152AF7-3509-4D40-B1C1-4ABD2BF94768}" type="presOf" srcId="{8453EE3D-9286-459D-B60A-35333928E67A}" destId="{376805DC-C7FB-49FE-9936-25BB82376275}" srcOrd="0" destOrd="0" presId="urn:microsoft.com/office/officeart/2005/8/layout/hierarchy3"/>
    <dgm:cxn modelId="{91549CFE-B737-4A30-AB33-23F50D3A357A}" type="presOf" srcId="{BBEA4989-8F66-47F0-B469-EA0624D5700C}" destId="{C88FAFC8-87DD-47C6-BC73-E3557D0529CF}" srcOrd="0" destOrd="0" presId="urn:microsoft.com/office/officeart/2005/8/layout/hierarchy3"/>
    <dgm:cxn modelId="{414AB981-4498-40A9-9A49-5127BE39ECE6}" srcId="{E7EBD766-CA57-4EDE-9421-B6B734898AFF}" destId="{C9E17EDF-7539-428F-947E-4713E14DD79E}" srcOrd="1" destOrd="0" parTransId="{BBEA4989-8F66-47F0-B469-EA0624D5700C}" sibTransId="{8A2A8220-8BAB-4FA6-8409-2E07727E31E1}"/>
    <dgm:cxn modelId="{4F35DD69-A5BA-414D-B90F-8FF86054823A}" type="presOf" srcId="{E4FD1D18-0465-486E-AA9D-C02F47C2C9FF}" destId="{2FDFD237-ACFE-4E89-B6D6-3D1F2C57D067}" srcOrd="0" destOrd="0" presId="urn:microsoft.com/office/officeart/2005/8/layout/hierarchy3"/>
    <dgm:cxn modelId="{6B60D5BB-C51D-48A7-A2E4-DC4919ACE88C}" srcId="{E7EBD766-CA57-4EDE-9421-B6B734898AFF}" destId="{E54A8D50-FCB8-4195-A2A3-478390EDA2C4}" srcOrd="4" destOrd="0" parTransId="{4590D0AD-567F-4376-B9CC-35374E5678BC}" sibTransId="{1141BD20-0E30-4AB6-8D36-C181A278CA07}"/>
    <dgm:cxn modelId="{BEF48D59-FDF6-43A0-B310-959AF39C726F}" type="presOf" srcId="{09EA050A-78A1-41FC-9CE3-86AA70A44CED}" destId="{826CCE13-4A48-43DF-A829-3206EFED3B86}" srcOrd="0" destOrd="0" presId="urn:microsoft.com/office/officeart/2005/8/layout/hierarchy3"/>
    <dgm:cxn modelId="{64021A76-5D46-41A9-91D9-E3C99B5D0EEA}" type="presOf" srcId="{95009D8C-FFA4-4D55-B47A-059E8107EEEC}" destId="{1F8672B3-D093-44E7-A5E8-5157EAEE3370}" srcOrd="0" destOrd="0" presId="urn:microsoft.com/office/officeart/2005/8/layout/hierarchy3"/>
    <dgm:cxn modelId="{46EB016B-0415-419A-A6F1-FB7568F36E36}" srcId="{ABBD383F-3F9B-4A0B-A6BC-8A1F47493AC7}" destId="{8453EE3D-9286-459D-B60A-35333928E67A}" srcOrd="3" destOrd="0" parTransId="{709A2C3D-E89D-443D-B235-93AD31B3317C}" sibTransId="{7213F546-2352-43A0-898F-E8657CE14852}"/>
    <dgm:cxn modelId="{2BA2F8DF-DE88-4D86-97E9-CF0D517B0060}" type="presOf" srcId="{433C9650-3BA2-48D2-AD65-B29F98580ECD}" destId="{12BAB327-301D-4072-9C6F-3AE79315510B}" srcOrd="0" destOrd="0" presId="urn:microsoft.com/office/officeart/2005/8/layout/hierarchy3"/>
    <dgm:cxn modelId="{032BDC3C-1C6A-4D48-A90B-D0A46F44E891}" type="presOf" srcId="{E7EBD766-CA57-4EDE-9421-B6B734898AFF}" destId="{3F798310-3EEA-4E2A-80A0-4712BC500BCC}" srcOrd="1" destOrd="0" presId="urn:microsoft.com/office/officeart/2005/8/layout/hierarchy3"/>
    <dgm:cxn modelId="{B6F1EB0F-1E9A-4A32-9E74-6A965372FADF}" type="presOf" srcId="{0502841D-583D-41C9-8DEF-AD33C1FE97F0}" destId="{BDF172F9-59FC-4AD5-91F4-276C8D4D74D0}" srcOrd="0" destOrd="0" presId="urn:microsoft.com/office/officeart/2005/8/layout/hierarchy3"/>
    <dgm:cxn modelId="{3A803382-DC40-4045-B421-F0B590E55B8D}" srcId="{09EA050A-78A1-41FC-9CE3-86AA70A44CED}" destId="{E7EBD766-CA57-4EDE-9421-B6B734898AFF}" srcOrd="0" destOrd="0" parTransId="{AB7EA4C3-8DDE-4B5A-92D7-865F6BCCC121}" sibTransId="{E1C6E448-26ED-4B23-9081-559CF96C9696}"/>
    <dgm:cxn modelId="{EA0CD114-E9A4-4403-9670-31AB8F175E2F}" type="presOf" srcId="{70EC7C67-AC83-4F7D-BB2D-1701DA453024}" destId="{260EE7D7-6F57-4959-AC3E-2706DF21BEF7}" srcOrd="0" destOrd="0" presId="urn:microsoft.com/office/officeart/2005/8/layout/hierarchy3"/>
    <dgm:cxn modelId="{CD8EEF16-30EE-482C-89C0-4A6DA9E7AB4C}" type="presOf" srcId="{16984943-EC10-4D3A-A286-D3454B0FF2CB}" destId="{60495476-1D60-46B4-AE2B-6ECA392191F8}" srcOrd="0" destOrd="0" presId="urn:microsoft.com/office/officeart/2005/8/layout/hierarchy3"/>
    <dgm:cxn modelId="{0E22B00A-9ED8-4F2B-8C09-6A3EC1A333F9}" type="presOf" srcId="{C9E17EDF-7539-428F-947E-4713E14DD79E}" destId="{7659DA6E-E6EC-436D-9CF0-790BDA5D69F2}" srcOrd="0" destOrd="0" presId="urn:microsoft.com/office/officeart/2005/8/layout/hierarchy3"/>
    <dgm:cxn modelId="{C49EAC7B-FEBA-4DE6-9D67-DA3DB434119C}" type="presOf" srcId="{709A2C3D-E89D-443D-B235-93AD31B3317C}" destId="{98509810-D0C4-4C95-9D45-6F21BBE41DAA}" srcOrd="0" destOrd="0" presId="urn:microsoft.com/office/officeart/2005/8/layout/hierarchy3"/>
    <dgm:cxn modelId="{3FBEBD36-87EC-4DFF-8DC5-D462F9A56921}" type="presOf" srcId="{ABBD383F-3F9B-4A0B-A6BC-8A1F47493AC7}" destId="{E2636F61-C0A5-4D03-827E-CF723E264912}" srcOrd="1" destOrd="0" presId="urn:microsoft.com/office/officeart/2005/8/layout/hierarchy3"/>
    <dgm:cxn modelId="{2613C571-8FE0-4387-AEC0-35B125948BCC}" srcId="{E7EBD766-CA57-4EDE-9421-B6B734898AFF}" destId="{16984943-EC10-4D3A-A286-D3454B0FF2CB}" srcOrd="3" destOrd="0" parTransId="{C85BBEF2-6AF2-4FFA-ACF6-55E79DC4ABA0}" sibTransId="{B3F480C3-6967-42C9-B524-63C2E5A54521}"/>
    <dgm:cxn modelId="{4C18BE29-8FF5-483B-9867-D23266487864}" type="presOf" srcId="{C85BBEF2-6AF2-4FFA-ACF6-55E79DC4ABA0}" destId="{8F34EB49-FBBE-4FAA-B028-2820C58F3D4E}" srcOrd="0" destOrd="0" presId="urn:microsoft.com/office/officeart/2005/8/layout/hierarchy3"/>
    <dgm:cxn modelId="{528240B4-CE9D-4F0A-B471-6888D366D008}" type="presOf" srcId="{ABBD383F-3F9B-4A0B-A6BC-8A1F47493AC7}" destId="{A8B07646-875C-4C5F-8E9D-E1F6DBFFEF51}" srcOrd="0" destOrd="0" presId="urn:microsoft.com/office/officeart/2005/8/layout/hierarchy3"/>
    <dgm:cxn modelId="{46C0CBB4-0C0F-4D0E-B84E-F8A5225CA49D}" type="presOf" srcId="{7BEDD0C1-3974-4E4C-AF72-CC24717B2505}" destId="{BB4972BB-4545-47BB-9967-45967ED31A76}" srcOrd="0" destOrd="0" presId="urn:microsoft.com/office/officeart/2005/8/layout/hierarchy3"/>
    <dgm:cxn modelId="{71D56443-7730-4B7B-BED9-2A6A3C00B7CA}" type="presOf" srcId="{E7EBD766-CA57-4EDE-9421-B6B734898AFF}" destId="{E33997B1-1EEB-4059-BCD5-13B76D27FED7}" srcOrd="0" destOrd="0" presId="urn:microsoft.com/office/officeart/2005/8/layout/hierarchy3"/>
    <dgm:cxn modelId="{CE13F01B-94D0-4A5D-B14A-D30E98D3122D}" srcId="{ABBD383F-3F9B-4A0B-A6BC-8A1F47493AC7}" destId="{093570A5-EB19-4475-A578-16786AF5708B}" srcOrd="0" destOrd="0" parTransId="{95009D8C-FFA4-4D55-B47A-059E8107EEEC}" sibTransId="{93B3BAA1-4E28-4246-A8CD-9B3C8DC7EFC7}"/>
    <dgm:cxn modelId="{007F6633-4F87-4016-945D-75B8CC2EAF2E}" srcId="{E7EBD766-CA57-4EDE-9421-B6B734898AFF}" destId="{7BEDD0C1-3974-4E4C-AF72-CC24717B2505}" srcOrd="2" destOrd="0" parTransId="{0502841D-583D-41C9-8DEF-AD33C1FE97F0}" sibTransId="{D171E6C6-12C7-44EC-9070-2004656D7ECA}"/>
    <dgm:cxn modelId="{F7FD2471-AD6E-4F34-AEE2-95840C9AB3BD}" type="presOf" srcId="{093570A5-EB19-4475-A578-16786AF5708B}" destId="{AAF03F5C-F913-4CB4-99DC-93733AB9BCE2}" srcOrd="0" destOrd="0" presId="urn:microsoft.com/office/officeart/2005/8/layout/hierarchy3"/>
    <dgm:cxn modelId="{F4CCF37E-D9E5-4A61-9271-13EFC343229D}" type="presOf" srcId="{24DDB591-DDBC-4367-A4CB-87E34313D1B0}" destId="{59CD6647-0813-4CB5-8AE8-80A29C9B839F}" srcOrd="0" destOrd="0" presId="urn:microsoft.com/office/officeart/2005/8/layout/hierarchy3"/>
    <dgm:cxn modelId="{56409579-41B8-4408-B5A5-382047645350}" type="presOf" srcId="{E63FC006-CD2F-43F2-937D-82F0A9714C53}" destId="{DAD61161-328D-47FE-A241-63B1D00A49B0}" srcOrd="0" destOrd="0" presId="urn:microsoft.com/office/officeart/2005/8/layout/hierarchy3"/>
    <dgm:cxn modelId="{FE227DEA-F0BA-4060-B807-18393D32E093}" srcId="{ABBD383F-3F9B-4A0B-A6BC-8A1F47493AC7}" destId="{C47680A3-34CC-4578-996A-7ABF5E0CB932}" srcOrd="1" destOrd="0" parTransId="{70EC7C67-AC83-4F7D-BB2D-1701DA453024}" sibTransId="{CCD15F84-BCEC-4B85-9716-725470EC3FB6}"/>
    <dgm:cxn modelId="{235B8DDD-C021-4091-99C7-2A130412F508}" srcId="{E7EBD766-CA57-4EDE-9421-B6B734898AFF}" destId="{E4FD1D18-0465-486E-AA9D-C02F47C2C9FF}" srcOrd="0" destOrd="0" parTransId="{24DDB591-DDBC-4367-A4CB-87E34313D1B0}" sibTransId="{60E7D7C3-3FEF-41F7-A781-74D59DEF7306}"/>
    <dgm:cxn modelId="{2B3FEB3C-6F6E-411F-B264-57B8177C33B6}" srcId="{ABBD383F-3F9B-4A0B-A6BC-8A1F47493AC7}" destId="{433C9650-3BA2-48D2-AD65-B29F98580ECD}" srcOrd="2" destOrd="0" parTransId="{E63FC006-CD2F-43F2-937D-82F0A9714C53}" sibTransId="{A6453D33-942C-4A6E-8474-B8FE2CBFAA24}"/>
    <dgm:cxn modelId="{D7EECEB2-CE09-4416-88BA-AEB8FD19A756}" type="presOf" srcId="{C47680A3-34CC-4578-996A-7ABF5E0CB932}" destId="{AA6EDF1B-137E-4B2C-B8F5-93D13B448B9C}" srcOrd="0" destOrd="0" presId="urn:microsoft.com/office/officeart/2005/8/layout/hierarchy3"/>
    <dgm:cxn modelId="{57417BBC-1695-421B-8FC9-BC26884FE1A7}" type="presOf" srcId="{4590D0AD-567F-4376-B9CC-35374E5678BC}" destId="{ECBF669E-3567-4438-AB5B-2F039282C119}" srcOrd="0" destOrd="0" presId="urn:microsoft.com/office/officeart/2005/8/layout/hierarchy3"/>
    <dgm:cxn modelId="{4734FFBF-9C7D-4993-B836-11D8EAFC0E20}" type="presParOf" srcId="{826CCE13-4A48-43DF-A829-3206EFED3B86}" destId="{EDCD34F1-62D6-4946-B2A5-4B2CC36C4BA4}" srcOrd="0" destOrd="0" presId="urn:microsoft.com/office/officeart/2005/8/layout/hierarchy3"/>
    <dgm:cxn modelId="{19FA49D2-4972-4C38-9AED-1B554CC4199F}" type="presParOf" srcId="{EDCD34F1-62D6-4946-B2A5-4B2CC36C4BA4}" destId="{40B714F4-D9AF-4059-AD46-916B1021025C}" srcOrd="0" destOrd="0" presId="urn:microsoft.com/office/officeart/2005/8/layout/hierarchy3"/>
    <dgm:cxn modelId="{72DDF706-34A3-4765-BB18-95659E31B231}" type="presParOf" srcId="{40B714F4-D9AF-4059-AD46-916B1021025C}" destId="{E33997B1-1EEB-4059-BCD5-13B76D27FED7}" srcOrd="0" destOrd="0" presId="urn:microsoft.com/office/officeart/2005/8/layout/hierarchy3"/>
    <dgm:cxn modelId="{DB81783A-1B38-4AAF-A995-9A7CFDB02AC8}" type="presParOf" srcId="{40B714F4-D9AF-4059-AD46-916B1021025C}" destId="{3F798310-3EEA-4E2A-80A0-4712BC500BCC}" srcOrd="1" destOrd="0" presId="urn:microsoft.com/office/officeart/2005/8/layout/hierarchy3"/>
    <dgm:cxn modelId="{57D160CB-DB89-45C1-9AF2-EA14D474BB1F}" type="presParOf" srcId="{EDCD34F1-62D6-4946-B2A5-4B2CC36C4BA4}" destId="{01DDCB14-431D-43BC-B225-0FE625DDBAD1}" srcOrd="1" destOrd="0" presId="urn:microsoft.com/office/officeart/2005/8/layout/hierarchy3"/>
    <dgm:cxn modelId="{FC2BDF1F-4618-46C5-881C-BA897871624A}" type="presParOf" srcId="{01DDCB14-431D-43BC-B225-0FE625DDBAD1}" destId="{59CD6647-0813-4CB5-8AE8-80A29C9B839F}" srcOrd="0" destOrd="0" presId="urn:microsoft.com/office/officeart/2005/8/layout/hierarchy3"/>
    <dgm:cxn modelId="{07DE35C5-1F3C-4FA0-AB0B-CADD060D4754}" type="presParOf" srcId="{01DDCB14-431D-43BC-B225-0FE625DDBAD1}" destId="{2FDFD237-ACFE-4E89-B6D6-3D1F2C57D067}" srcOrd="1" destOrd="0" presId="urn:microsoft.com/office/officeart/2005/8/layout/hierarchy3"/>
    <dgm:cxn modelId="{470A9D40-C9CB-48D7-935C-C564E0061B7B}" type="presParOf" srcId="{01DDCB14-431D-43BC-B225-0FE625DDBAD1}" destId="{C88FAFC8-87DD-47C6-BC73-E3557D0529CF}" srcOrd="2" destOrd="0" presId="urn:microsoft.com/office/officeart/2005/8/layout/hierarchy3"/>
    <dgm:cxn modelId="{0AC80BD5-9B36-431D-ACB5-0AF9943D436E}" type="presParOf" srcId="{01DDCB14-431D-43BC-B225-0FE625DDBAD1}" destId="{7659DA6E-E6EC-436D-9CF0-790BDA5D69F2}" srcOrd="3" destOrd="0" presId="urn:microsoft.com/office/officeart/2005/8/layout/hierarchy3"/>
    <dgm:cxn modelId="{71618071-2327-4DFF-9E32-ABDB349FCE9D}" type="presParOf" srcId="{01DDCB14-431D-43BC-B225-0FE625DDBAD1}" destId="{BDF172F9-59FC-4AD5-91F4-276C8D4D74D0}" srcOrd="4" destOrd="0" presId="urn:microsoft.com/office/officeart/2005/8/layout/hierarchy3"/>
    <dgm:cxn modelId="{20636FD7-CDC5-42AA-A23C-0E01676E5C47}" type="presParOf" srcId="{01DDCB14-431D-43BC-B225-0FE625DDBAD1}" destId="{BB4972BB-4545-47BB-9967-45967ED31A76}" srcOrd="5" destOrd="0" presId="urn:microsoft.com/office/officeart/2005/8/layout/hierarchy3"/>
    <dgm:cxn modelId="{47078563-E66A-4292-9820-CF82732FA442}" type="presParOf" srcId="{01DDCB14-431D-43BC-B225-0FE625DDBAD1}" destId="{8F34EB49-FBBE-4FAA-B028-2820C58F3D4E}" srcOrd="6" destOrd="0" presId="urn:microsoft.com/office/officeart/2005/8/layout/hierarchy3"/>
    <dgm:cxn modelId="{BEC9DFBF-5400-4522-ABD3-15DFF88BFDAA}" type="presParOf" srcId="{01DDCB14-431D-43BC-B225-0FE625DDBAD1}" destId="{60495476-1D60-46B4-AE2B-6ECA392191F8}" srcOrd="7" destOrd="0" presId="urn:microsoft.com/office/officeart/2005/8/layout/hierarchy3"/>
    <dgm:cxn modelId="{E37C358A-B81D-4DE9-AE14-EBEDC6EB87C9}" type="presParOf" srcId="{01DDCB14-431D-43BC-B225-0FE625DDBAD1}" destId="{ECBF669E-3567-4438-AB5B-2F039282C119}" srcOrd="8" destOrd="0" presId="urn:microsoft.com/office/officeart/2005/8/layout/hierarchy3"/>
    <dgm:cxn modelId="{CC0E1A34-6123-40C8-97B6-2F8A806FD25E}" type="presParOf" srcId="{01DDCB14-431D-43BC-B225-0FE625DDBAD1}" destId="{BA21808A-EBE2-4991-AA39-630231C2CC15}" srcOrd="9" destOrd="0" presId="urn:microsoft.com/office/officeart/2005/8/layout/hierarchy3"/>
    <dgm:cxn modelId="{C326D110-28FD-4A2F-B995-4FE0428AC343}" type="presParOf" srcId="{826CCE13-4A48-43DF-A829-3206EFED3B86}" destId="{FC11E7A0-C29E-4579-B577-7D8A2D5E063C}" srcOrd="1" destOrd="0" presId="urn:microsoft.com/office/officeart/2005/8/layout/hierarchy3"/>
    <dgm:cxn modelId="{C15CFA84-F5A4-4CEB-9377-D55BB9D3BD51}" type="presParOf" srcId="{FC11E7A0-C29E-4579-B577-7D8A2D5E063C}" destId="{DAFBEAEA-8A4B-4945-82F9-94F2052051CD}" srcOrd="0" destOrd="0" presId="urn:microsoft.com/office/officeart/2005/8/layout/hierarchy3"/>
    <dgm:cxn modelId="{B10AC678-0E19-4B62-B2EB-C485B49F8B43}" type="presParOf" srcId="{DAFBEAEA-8A4B-4945-82F9-94F2052051CD}" destId="{A8B07646-875C-4C5F-8E9D-E1F6DBFFEF51}" srcOrd="0" destOrd="0" presId="urn:microsoft.com/office/officeart/2005/8/layout/hierarchy3"/>
    <dgm:cxn modelId="{965172AF-B39B-48AD-BE7A-A2FD3D73A9A0}" type="presParOf" srcId="{DAFBEAEA-8A4B-4945-82F9-94F2052051CD}" destId="{E2636F61-C0A5-4D03-827E-CF723E264912}" srcOrd="1" destOrd="0" presId="urn:microsoft.com/office/officeart/2005/8/layout/hierarchy3"/>
    <dgm:cxn modelId="{6490BA3D-D389-4F2E-9093-E5AB56B62C5A}" type="presParOf" srcId="{FC11E7A0-C29E-4579-B577-7D8A2D5E063C}" destId="{3769819F-2830-4D50-BFBB-A23F5E6DC0FF}" srcOrd="1" destOrd="0" presId="urn:microsoft.com/office/officeart/2005/8/layout/hierarchy3"/>
    <dgm:cxn modelId="{E8EC0954-0BA5-4E83-99D0-4C18D0DE7B3A}" type="presParOf" srcId="{3769819F-2830-4D50-BFBB-A23F5E6DC0FF}" destId="{1F8672B3-D093-44E7-A5E8-5157EAEE3370}" srcOrd="0" destOrd="0" presId="urn:microsoft.com/office/officeart/2005/8/layout/hierarchy3"/>
    <dgm:cxn modelId="{31D88C43-679A-40AF-98D0-24AD286969F7}" type="presParOf" srcId="{3769819F-2830-4D50-BFBB-A23F5E6DC0FF}" destId="{AAF03F5C-F913-4CB4-99DC-93733AB9BCE2}" srcOrd="1" destOrd="0" presId="urn:microsoft.com/office/officeart/2005/8/layout/hierarchy3"/>
    <dgm:cxn modelId="{E6E4C318-4047-479D-902F-F5CA455DB3F6}" type="presParOf" srcId="{3769819F-2830-4D50-BFBB-A23F5E6DC0FF}" destId="{260EE7D7-6F57-4959-AC3E-2706DF21BEF7}" srcOrd="2" destOrd="0" presId="urn:microsoft.com/office/officeart/2005/8/layout/hierarchy3"/>
    <dgm:cxn modelId="{E48E7C69-7AF6-4090-9B84-A7A0273007B7}" type="presParOf" srcId="{3769819F-2830-4D50-BFBB-A23F5E6DC0FF}" destId="{AA6EDF1B-137E-4B2C-B8F5-93D13B448B9C}" srcOrd="3" destOrd="0" presId="urn:microsoft.com/office/officeart/2005/8/layout/hierarchy3"/>
    <dgm:cxn modelId="{A991EBFE-B1D2-41CE-A566-A6FC45D3D692}" type="presParOf" srcId="{3769819F-2830-4D50-BFBB-A23F5E6DC0FF}" destId="{DAD61161-328D-47FE-A241-63B1D00A49B0}" srcOrd="4" destOrd="0" presId="urn:microsoft.com/office/officeart/2005/8/layout/hierarchy3"/>
    <dgm:cxn modelId="{B1D3A786-D6DB-4343-B536-11AC451F55E3}" type="presParOf" srcId="{3769819F-2830-4D50-BFBB-A23F5E6DC0FF}" destId="{12BAB327-301D-4072-9C6F-3AE79315510B}" srcOrd="5" destOrd="0" presId="urn:microsoft.com/office/officeart/2005/8/layout/hierarchy3"/>
    <dgm:cxn modelId="{64E4DB5E-E160-4E7E-B82B-16841F33D510}" type="presParOf" srcId="{3769819F-2830-4D50-BFBB-A23F5E6DC0FF}" destId="{98509810-D0C4-4C95-9D45-6F21BBE41DAA}" srcOrd="6" destOrd="0" presId="urn:microsoft.com/office/officeart/2005/8/layout/hierarchy3"/>
    <dgm:cxn modelId="{D077C403-BF0D-47D9-BB60-9D84944A45EE}" type="presParOf" srcId="{3769819F-2830-4D50-BFBB-A23F5E6DC0FF}" destId="{376805DC-C7FB-49FE-9936-25BB82376275}"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5395ED-4B40-4083-A626-88FD12CF14C4}"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7DEA5FD8-FA82-4BF0-A414-A80574BCFEFC}">
      <dgm:prSet phldrT="[Текст]" custT="1">
        <dgm:style>
          <a:lnRef idx="0">
            <a:schemeClr val="dk1"/>
          </a:lnRef>
          <a:fillRef idx="3">
            <a:schemeClr val="dk1"/>
          </a:fillRef>
          <a:effectRef idx="3">
            <a:schemeClr val="dk1"/>
          </a:effectRef>
          <a:fontRef idx="minor">
            <a:schemeClr val="lt1"/>
          </a:fontRef>
        </dgm:style>
      </dgm:prSet>
      <dgm:spPr>
        <a:solidFill>
          <a:srgbClr val="C00000"/>
        </a:solidFill>
        <a:effectLst>
          <a:glow rad="139700">
            <a:schemeClr val="accent1">
              <a:satMod val="175000"/>
              <a:alpha val="40000"/>
            </a:schemeClr>
          </a:glow>
        </a:effectLst>
      </dgm:spPr>
      <dgm:t>
        <a:bodyPr/>
        <a:lstStyle/>
        <a:p>
          <a:r>
            <a:rPr lang="ru-RU" sz="2000" dirty="0" smtClean="0"/>
            <a:t>Основные типы технических ошибок</a:t>
          </a:r>
          <a:endParaRPr lang="ru-RU" sz="2000" dirty="0"/>
        </a:p>
      </dgm:t>
    </dgm:pt>
    <dgm:pt modelId="{538EAD1C-D58F-4576-94F1-72C89E478451}" type="parTrans" cxnId="{11F8F4AE-0030-4B4B-8397-13B9FBB2D595}">
      <dgm:prSet/>
      <dgm:spPr/>
      <dgm:t>
        <a:bodyPr/>
        <a:lstStyle/>
        <a:p>
          <a:endParaRPr lang="ru-RU"/>
        </a:p>
      </dgm:t>
    </dgm:pt>
    <dgm:pt modelId="{56303D50-B04A-493A-946A-3628FE1C287C}" type="sibTrans" cxnId="{11F8F4AE-0030-4B4B-8397-13B9FBB2D595}">
      <dgm:prSet/>
      <dgm:spPr/>
      <dgm:t>
        <a:bodyPr/>
        <a:lstStyle/>
        <a:p>
          <a:endParaRPr lang="ru-RU"/>
        </a:p>
      </dgm:t>
    </dgm:pt>
    <dgm:pt modelId="{4396A80C-E67A-4DEE-8A61-A292BB0BB1DF}">
      <dgm:prSet phldrT="[Текст]" custT="1">
        <dgm:style>
          <a:lnRef idx="0">
            <a:schemeClr val="accent1"/>
          </a:lnRef>
          <a:fillRef idx="3">
            <a:schemeClr val="accent1"/>
          </a:fillRef>
          <a:effectRef idx="3">
            <a:schemeClr val="accent1"/>
          </a:effectRef>
          <a:fontRef idx="minor">
            <a:schemeClr val="lt1"/>
          </a:fontRef>
        </dgm:style>
      </dgm:prSet>
      <dgm:spPr>
        <a:effectLst>
          <a:reflection blurRad="6350" stA="52000" endA="300" endPos="35000" dir="5400000" sy="-100000" algn="bl" rotWithShape="0"/>
        </a:effectLst>
      </dgm:spPr>
      <dgm:t>
        <a:bodyPr/>
        <a:lstStyle/>
        <a:p>
          <a:r>
            <a:rPr lang="ru-RU" sz="1800" dirty="0" smtClean="0"/>
            <a:t>неверно указана дата проведения КР</a:t>
          </a:r>
          <a:endParaRPr lang="ru-RU" sz="1800" dirty="0"/>
        </a:p>
      </dgm:t>
    </dgm:pt>
    <dgm:pt modelId="{4FAACB7E-4EBF-458A-8AC6-35DD17936587}" type="parTrans" cxnId="{46E860BD-9C57-4D6D-BF74-D5802B96B556}">
      <dgm:prSet/>
      <dgm:spPr/>
      <dgm:t>
        <a:bodyPr/>
        <a:lstStyle/>
        <a:p>
          <a:endParaRPr lang="ru-RU"/>
        </a:p>
      </dgm:t>
    </dgm:pt>
    <dgm:pt modelId="{F6FFFA41-9F39-43EA-B69A-05E0C52EAAD9}" type="sibTrans" cxnId="{46E860BD-9C57-4D6D-BF74-D5802B96B556}">
      <dgm:prSet/>
      <dgm:spPr/>
      <dgm:t>
        <a:bodyPr/>
        <a:lstStyle/>
        <a:p>
          <a:endParaRPr lang="ru-RU"/>
        </a:p>
      </dgm:t>
    </dgm:pt>
    <dgm:pt modelId="{BFEDAB9B-F912-4AA1-8228-63DF6EBCD9EA}">
      <dgm:prSet phldrT="[Текст]" custT="1">
        <dgm:style>
          <a:lnRef idx="0">
            <a:schemeClr val="accent1"/>
          </a:lnRef>
          <a:fillRef idx="3">
            <a:schemeClr val="accent1"/>
          </a:fillRef>
          <a:effectRef idx="3">
            <a:schemeClr val="accent1"/>
          </a:effectRef>
          <a:fontRef idx="minor">
            <a:schemeClr val="lt1"/>
          </a:fontRef>
        </dgm:style>
      </dgm:prSet>
      <dgm:spPr>
        <a:effectLst>
          <a:reflection blurRad="6350" stA="52000" endA="300" endPos="35000" dir="5400000" sy="-100000" algn="bl" rotWithShape="0"/>
        </a:effectLst>
      </dgm:spPr>
      <dgm:t>
        <a:bodyPr/>
        <a:lstStyle/>
        <a:p>
          <a:r>
            <a:rPr lang="ru-RU" sz="1800" dirty="0" smtClean="0"/>
            <a:t>при заполненном протоколе не выставлена итоговая оценка за КР</a:t>
          </a:r>
          <a:endParaRPr lang="ru-RU" sz="1800" dirty="0"/>
        </a:p>
      </dgm:t>
    </dgm:pt>
    <dgm:pt modelId="{2F757307-0287-47C2-8ED8-AD17E8417740}" type="parTrans" cxnId="{00FB7D96-0CCF-4D99-A462-BF5EFBA9C4B1}">
      <dgm:prSet/>
      <dgm:spPr/>
      <dgm:t>
        <a:bodyPr/>
        <a:lstStyle/>
        <a:p>
          <a:endParaRPr lang="ru-RU"/>
        </a:p>
      </dgm:t>
    </dgm:pt>
    <dgm:pt modelId="{7C58B826-0A60-4C3C-88DA-DD855AE43A02}" type="sibTrans" cxnId="{00FB7D96-0CCF-4D99-A462-BF5EFBA9C4B1}">
      <dgm:prSet/>
      <dgm:spPr/>
      <dgm:t>
        <a:bodyPr/>
        <a:lstStyle/>
        <a:p>
          <a:endParaRPr lang="ru-RU"/>
        </a:p>
      </dgm:t>
    </dgm:pt>
    <dgm:pt modelId="{619C09AD-BB63-4081-B3C5-3C553DCC548F}">
      <dgm:prSet phldrT="[Текст]" custScaleX="233821" custRadScaleRad="132416" custRadScaleInc="30231">
        <dgm:style>
          <a:lnRef idx="0">
            <a:schemeClr val="accent1"/>
          </a:lnRef>
          <a:fillRef idx="3">
            <a:schemeClr val="accent1"/>
          </a:fillRef>
          <a:effectRef idx="3">
            <a:schemeClr val="accent1"/>
          </a:effectRef>
          <a:fontRef idx="minor">
            <a:schemeClr val="lt1"/>
          </a:fontRef>
        </dgm:style>
      </dgm:prSet>
      <dgm:spPr>
        <a:effectLst>
          <a:reflection blurRad="6350" stA="52000" endA="300" endPos="35000" dir="5400000" sy="-100000" algn="bl" rotWithShape="0"/>
        </a:effectLst>
      </dgm:spPr>
      <dgm:t>
        <a:bodyPr/>
        <a:lstStyle/>
        <a:p>
          <a:endParaRPr lang="ru-RU"/>
        </a:p>
      </dgm:t>
    </dgm:pt>
    <dgm:pt modelId="{2F45DDA7-E34B-46B8-927F-E6E951075B9C}" type="parTrans" cxnId="{23D98EF8-F4F4-48EE-AAF8-0AF9F31DDBA9}">
      <dgm:prSet/>
      <dgm:spPr/>
      <dgm:t>
        <a:bodyPr/>
        <a:lstStyle/>
        <a:p>
          <a:endParaRPr lang="ru-RU"/>
        </a:p>
      </dgm:t>
    </dgm:pt>
    <dgm:pt modelId="{59B5D92A-CA9C-4F35-AC75-3B9A3D1072CA}" type="sibTrans" cxnId="{23D98EF8-F4F4-48EE-AAF8-0AF9F31DDBA9}">
      <dgm:prSet/>
      <dgm:spPr/>
      <dgm:t>
        <a:bodyPr/>
        <a:lstStyle/>
        <a:p>
          <a:endParaRPr lang="ru-RU"/>
        </a:p>
      </dgm:t>
    </dgm:pt>
    <dgm:pt modelId="{E6526075-8DDA-4205-B817-EBA201565951}">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t>выставлена итоговая оценка за КР и отметка о непосещении урока</a:t>
          </a:r>
        </a:p>
        <a:p>
          <a:pPr defTabSz="1600200">
            <a:lnSpc>
              <a:spcPct val="90000"/>
            </a:lnSpc>
            <a:spcBef>
              <a:spcPct val="0"/>
            </a:spcBef>
            <a:spcAft>
              <a:spcPct val="35000"/>
            </a:spcAft>
          </a:pPr>
          <a:endParaRPr lang="ru-RU" dirty="0"/>
        </a:p>
      </dgm:t>
    </dgm:pt>
    <dgm:pt modelId="{51D8665F-9785-48E3-BC06-D86BDF789BAA}" type="parTrans" cxnId="{66D83625-21E3-45A1-A77E-EE766E17621F}">
      <dgm:prSet/>
      <dgm:spPr/>
      <dgm:t>
        <a:bodyPr/>
        <a:lstStyle/>
        <a:p>
          <a:endParaRPr lang="ru-RU"/>
        </a:p>
      </dgm:t>
    </dgm:pt>
    <dgm:pt modelId="{5013D695-CA48-47DD-A5D8-DA8814922F3E}" type="sibTrans" cxnId="{66D83625-21E3-45A1-A77E-EE766E17621F}">
      <dgm:prSet/>
      <dgm:spPr/>
      <dgm:t>
        <a:bodyPr/>
        <a:lstStyle/>
        <a:p>
          <a:endParaRPr lang="ru-RU"/>
        </a:p>
      </dgm:t>
    </dgm:pt>
    <dgm:pt modelId="{FF5B31BB-D0EE-46A0-B715-6E4708FBDD45}" type="pres">
      <dgm:prSet presAssocID="{745395ED-4B40-4083-A626-88FD12CF14C4}" presName="Name0" presStyleCnt="0">
        <dgm:presLayoutVars>
          <dgm:chMax val="1"/>
          <dgm:chPref val="1"/>
          <dgm:dir/>
          <dgm:animOne val="branch"/>
          <dgm:animLvl val="lvl"/>
        </dgm:presLayoutVars>
      </dgm:prSet>
      <dgm:spPr/>
      <dgm:t>
        <a:bodyPr/>
        <a:lstStyle/>
        <a:p>
          <a:endParaRPr lang="ru-RU"/>
        </a:p>
      </dgm:t>
    </dgm:pt>
    <dgm:pt modelId="{E08FA26D-2BB7-41A4-B1EE-7372A8738492}" type="pres">
      <dgm:prSet presAssocID="{7DEA5FD8-FA82-4BF0-A414-A80574BCFEFC}" presName="singleCycle" presStyleCnt="0"/>
      <dgm:spPr/>
    </dgm:pt>
    <dgm:pt modelId="{F65FBD85-EA67-484A-BA83-19B856F6194D}" type="pres">
      <dgm:prSet presAssocID="{7DEA5FD8-FA82-4BF0-A414-A80574BCFEFC}" presName="singleCenter" presStyleLbl="node1" presStyleIdx="0" presStyleCnt="4" custScaleX="131640" custLinFactNeighborX="-6727" custLinFactNeighborY="-45087">
        <dgm:presLayoutVars>
          <dgm:chMax val="7"/>
          <dgm:chPref val="7"/>
        </dgm:presLayoutVars>
      </dgm:prSet>
      <dgm:spPr/>
      <dgm:t>
        <a:bodyPr/>
        <a:lstStyle/>
        <a:p>
          <a:endParaRPr lang="ru-RU"/>
        </a:p>
      </dgm:t>
    </dgm:pt>
    <dgm:pt modelId="{67D8E70F-9152-44CA-87C1-D24DEF76A711}" type="pres">
      <dgm:prSet presAssocID="{4FAACB7E-4EBF-458A-8AC6-35DD17936587}" presName="Name56" presStyleLbl="parChTrans1D2" presStyleIdx="0" presStyleCnt="3"/>
      <dgm:spPr/>
      <dgm:t>
        <a:bodyPr/>
        <a:lstStyle/>
        <a:p>
          <a:endParaRPr lang="ru-RU"/>
        </a:p>
      </dgm:t>
    </dgm:pt>
    <dgm:pt modelId="{16216201-4FE9-4809-A349-F6F26FAE2FDB}" type="pres">
      <dgm:prSet presAssocID="{4396A80C-E67A-4DEE-8A61-A292BB0BB1DF}" presName="text0" presStyleLbl="node1" presStyleIdx="1" presStyleCnt="4" custScaleX="261699" custRadScaleRad="112945" custRadScaleInc="111642">
        <dgm:presLayoutVars>
          <dgm:bulletEnabled val="1"/>
        </dgm:presLayoutVars>
      </dgm:prSet>
      <dgm:spPr/>
      <dgm:t>
        <a:bodyPr/>
        <a:lstStyle/>
        <a:p>
          <a:endParaRPr lang="ru-RU"/>
        </a:p>
      </dgm:t>
    </dgm:pt>
    <dgm:pt modelId="{664D9CBB-D61D-4651-94E1-DA2BCCD84DEA}" type="pres">
      <dgm:prSet presAssocID="{2F757307-0287-47C2-8ED8-AD17E8417740}" presName="Name56" presStyleLbl="parChTrans1D2" presStyleIdx="1" presStyleCnt="3"/>
      <dgm:spPr/>
      <dgm:t>
        <a:bodyPr/>
        <a:lstStyle/>
        <a:p>
          <a:endParaRPr lang="ru-RU"/>
        </a:p>
      </dgm:t>
    </dgm:pt>
    <dgm:pt modelId="{986E577E-A999-4D11-9297-6E315563C1E4}" type="pres">
      <dgm:prSet presAssocID="{BFEDAB9B-F912-4AA1-8228-63DF6EBCD9EA}" presName="text0" presStyleLbl="node1" presStyleIdx="2" presStyleCnt="4" custScaleX="267645" custRadScaleRad="24243" custRadScaleInc="64780">
        <dgm:presLayoutVars>
          <dgm:bulletEnabled val="1"/>
        </dgm:presLayoutVars>
      </dgm:prSet>
      <dgm:spPr/>
      <dgm:t>
        <a:bodyPr/>
        <a:lstStyle/>
        <a:p>
          <a:endParaRPr lang="ru-RU"/>
        </a:p>
      </dgm:t>
    </dgm:pt>
    <dgm:pt modelId="{E3AA241D-9C09-4623-ACAF-2BF9D5FC4031}" type="pres">
      <dgm:prSet presAssocID="{51D8665F-9785-48E3-BC06-D86BDF789BAA}" presName="Name56" presStyleLbl="parChTrans1D2" presStyleIdx="2" presStyleCnt="3"/>
      <dgm:spPr/>
      <dgm:t>
        <a:bodyPr/>
        <a:lstStyle/>
        <a:p>
          <a:endParaRPr lang="ru-RU"/>
        </a:p>
      </dgm:t>
    </dgm:pt>
    <dgm:pt modelId="{2FCAACCA-7267-4A45-B0D5-ACC4A75C4F2F}" type="pres">
      <dgm:prSet presAssocID="{E6526075-8DDA-4205-B817-EBA201565951}" presName="text0" presStyleLbl="node1" presStyleIdx="3" presStyleCnt="4" custScaleX="263410" custScaleY="126202" custRadScaleRad="128147" custRadScaleInc="68819">
        <dgm:presLayoutVars>
          <dgm:bulletEnabled val="1"/>
        </dgm:presLayoutVars>
      </dgm:prSet>
      <dgm:spPr/>
      <dgm:t>
        <a:bodyPr/>
        <a:lstStyle/>
        <a:p>
          <a:endParaRPr lang="ru-RU"/>
        </a:p>
      </dgm:t>
    </dgm:pt>
  </dgm:ptLst>
  <dgm:cxnLst>
    <dgm:cxn modelId="{46E860BD-9C57-4D6D-BF74-D5802B96B556}" srcId="{7DEA5FD8-FA82-4BF0-A414-A80574BCFEFC}" destId="{4396A80C-E67A-4DEE-8A61-A292BB0BB1DF}" srcOrd="0" destOrd="0" parTransId="{4FAACB7E-4EBF-458A-8AC6-35DD17936587}" sibTransId="{F6FFFA41-9F39-43EA-B69A-05E0C52EAAD9}"/>
    <dgm:cxn modelId="{88B997BE-DA4F-4F2E-80C5-0688377761E5}" type="presOf" srcId="{2F757307-0287-47C2-8ED8-AD17E8417740}" destId="{664D9CBB-D61D-4651-94E1-DA2BCCD84DEA}" srcOrd="0" destOrd="0" presId="urn:microsoft.com/office/officeart/2008/layout/RadialCluster"/>
    <dgm:cxn modelId="{11F8F4AE-0030-4B4B-8397-13B9FBB2D595}" srcId="{745395ED-4B40-4083-A626-88FD12CF14C4}" destId="{7DEA5FD8-FA82-4BF0-A414-A80574BCFEFC}" srcOrd="0" destOrd="0" parTransId="{538EAD1C-D58F-4576-94F1-72C89E478451}" sibTransId="{56303D50-B04A-493A-946A-3628FE1C287C}"/>
    <dgm:cxn modelId="{59AF7AEE-7651-4DF4-9404-429E1D7CF91F}" type="presOf" srcId="{4FAACB7E-4EBF-458A-8AC6-35DD17936587}" destId="{67D8E70F-9152-44CA-87C1-D24DEF76A711}" srcOrd="0" destOrd="0" presId="urn:microsoft.com/office/officeart/2008/layout/RadialCluster"/>
    <dgm:cxn modelId="{C4AB2F58-D0CF-47FC-8488-62B2AFE2E612}" type="presOf" srcId="{51D8665F-9785-48E3-BC06-D86BDF789BAA}" destId="{E3AA241D-9C09-4623-ACAF-2BF9D5FC4031}" srcOrd="0" destOrd="0" presId="urn:microsoft.com/office/officeart/2008/layout/RadialCluster"/>
    <dgm:cxn modelId="{88ACFAE5-CC66-451C-87A3-656200A08B4C}" type="presOf" srcId="{4396A80C-E67A-4DEE-8A61-A292BB0BB1DF}" destId="{16216201-4FE9-4809-A349-F6F26FAE2FDB}" srcOrd="0" destOrd="0" presId="urn:microsoft.com/office/officeart/2008/layout/RadialCluster"/>
    <dgm:cxn modelId="{00FB7D96-0CCF-4D99-A462-BF5EFBA9C4B1}" srcId="{7DEA5FD8-FA82-4BF0-A414-A80574BCFEFC}" destId="{BFEDAB9B-F912-4AA1-8228-63DF6EBCD9EA}" srcOrd="1" destOrd="0" parTransId="{2F757307-0287-47C2-8ED8-AD17E8417740}" sibTransId="{7C58B826-0A60-4C3C-88DA-DD855AE43A02}"/>
    <dgm:cxn modelId="{489DA170-8427-4042-881E-5D4A061EB34B}" type="presOf" srcId="{E6526075-8DDA-4205-B817-EBA201565951}" destId="{2FCAACCA-7267-4A45-B0D5-ACC4A75C4F2F}" srcOrd="0" destOrd="0" presId="urn:microsoft.com/office/officeart/2008/layout/RadialCluster"/>
    <dgm:cxn modelId="{7F690AC0-D012-4317-819B-7FEB8428DA63}" type="presOf" srcId="{BFEDAB9B-F912-4AA1-8228-63DF6EBCD9EA}" destId="{986E577E-A999-4D11-9297-6E315563C1E4}" srcOrd="0" destOrd="0" presId="urn:microsoft.com/office/officeart/2008/layout/RadialCluster"/>
    <dgm:cxn modelId="{70DD9312-7177-4B8B-ADBE-804849E11A29}" type="presOf" srcId="{745395ED-4B40-4083-A626-88FD12CF14C4}" destId="{FF5B31BB-D0EE-46A0-B715-6E4708FBDD45}" srcOrd="0" destOrd="0" presId="urn:microsoft.com/office/officeart/2008/layout/RadialCluster"/>
    <dgm:cxn modelId="{66D83625-21E3-45A1-A77E-EE766E17621F}" srcId="{7DEA5FD8-FA82-4BF0-A414-A80574BCFEFC}" destId="{E6526075-8DDA-4205-B817-EBA201565951}" srcOrd="2" destOrd="0" parTransId="{51D8665F-9785-48E3-BC06-D86BDF789BAA}" sibTransId="{5013D695-CA48-47DD-A5D8-DA8814922F3E}"/>
    <dgm:cxn modelId="{23D98EF8-F4F4-48EE-AAF8-0AF9F31DDBA9}" srcId="{745395ED-4B40-4083-A626-88FD12CF14C4}" destId="{619C09AD-BB63-4081-B3C5-3C553DCC548F}" srcOrd="1" destOrd="0" parTransId="{2F45DDA7-E34B-46B8-927F-E6E951075B9C}" sibTransId="{59B5D92A-CA9C-4F35-AC75-3B9A3D1072CA}"/>
    <dgm:cxn modelId="{53C5948D-9A97-42F2-BA87-6C21F8EE93A4}" type="presOf" srcId="{7DEA5FD8-FA82-4BF0-A414-A80574BCFEFC}" destId="{F65FBD85-EA67-484A-BA83-19B856F6194D}" srcOrd="0" destOrd="0" presId="urn:microsoft.com/office/officeart/2008/layout/RadialCluster"/>
    <dgm:cxn modelId="{939E5607-869D-4285-A801-31A93468E760}" type="presParOf" srcId="{FF5B31BB-D0EE-46A0-B715-6E4708FBDD45}" destId="{E08FA26D-2BB7-41A4-B1EE-7372A8738492}" srcOrd="0" destOrd="0" presId="urn:microsoft.com/office/officeart/2008/layout/RadialCluster"/>
    <dgm:cxn modelId="{ECFF4010-6A07-4BF6-88DB-886573070A5D}" type="presParOf" srcId="{E08FA26D-2BB7-41A4-B1EE-7372A8738492}" destId="{F65FBD85-EA67-484A-BA83-19B856F6194D}" srcOrd="0" destOrd="0" presId="urn:microsoft.com/office/officeart/2008/layout/RadialCluster"/>
    <dgm:cxn modelId="{888713C1-37A1-4E2C-B830-636A9A665653}" type="presParOf" srcId="{E08FA26D-2BB7-41A4-B1EE-7372A8738492}" destId="{67D8E70F-9152-44CA-87C1-D24DEF76A711}" srcOrd="1" destOrd="0" presId="urn:microsoft.com/office/officeart/2008/layout/RadialCluster"/>
    <dgm:cxn modelId="{E457BC46-0DB8-4D5B-906F-B8C5C52303E0}" type="presParOf" srcId="{E08FA26D-2BB7-41A4-B1EE-7372A8738492}" destId="{16216201-4FE9-4809-A349-F6F26FAE2FDB}" srcOrd="2" destOrd="0" presId="urn:microsoft.com/office/officeart/2008/layout/RadialCluster"/>
    <dgm:cxn modelId="{8BEF9588-ADEB-4D15-873B-0953129344BD}" type="presParOf" srcId="{E08FA26D-2BB7-41A4-B1EE-7372A8738492}" destId="{664D9CBB-D61D-4651-94E1-DA2BCCD84DEA}" srcOrd="3" destOrd="0" presId="urn:microsoft.com/office/officeart/2008/layout/RadialCluster"/>
    <dgm:cxn modelId="{BB04B374-0361-4472-ACBE-BC0E554554C1}" type="presParOf" srcId="{E08FA26D-2BB7-41A4-B1EE-7372A8738492}" destId="{986E577E-A999-4D11-9297-6E315563C1E4}" srcOrd="4" destOrd="0" presId="urn:microsoft.com/office/officeart/2008/layout/RadialCluster"/>
    <dgm:cxn modelId="{31A80731-2BBE-4FD2-9823-04D32BCB61C7}" type="presParOf" srcId="{E08FA26D-2BB7-41A4-B1EE-7372A8738492}" destId="{E3AA241D-9C09-4623-ACAF-2BF9D5FC4031}" srcOrd="5" destOrd="0" presId="urn:microsoft.com/office/officeart/2008/layout/RadialCluster"/>
    <dgm:cxn modelId="{0E6D9BEF-36E5-4D31-B4B9-AA3659AFFF84}" type="presParOf" srcId="{E08FA26D-2BB7-41A4-B1EE-7372A8738492}" destId="{2FCAACCA-7267-4A45-B0D5-ACC4A75C4F2F}"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737C06-31B0-4A13-93FF-3F7B72342F5E}" type="doc">
      <dgm:prSet loTypeId="urn:microsoft.com/office/officeart/2005/8/layout/hProcess11" loCatId="process" qsTypeId="urn:microsoft.com/office/officeart/2005/8/quickstyle/simple4" qsCatId="simple" csTypeId="urn:microsoft.com/office/officeart/2005/8/colors/colorful3" csCatId="colorful" phldr="1"/>
      <dgm:spPr/>
    </dgm:pt>
    <dgm:pt modelId="{9764E9E4-B867-4EC1-A1D4-3E4B83AF2052}">
      <dgm:prSet phldrT="[Text]"/>
      <dgm:spPr/>
      <dgm:t>
        <a:bodyPr/>
        <a:lstStyle/>
        <a:p>
          <a:r>
            <a:rPr lang="ru-RU" b="1" spc="-150" dirty="0" smtClean="0">
              <a:latin typeface="Liberation Sans" panose="020B0604020202020204" pitchFamily="34" charset="0"/>
            </a:rPr>
            <a:t>1</a:t>
          </a:r>
          <a:endParaRPr lang="en-US" b="1" spc="-150" dirty="0">
            <a:latin typeface="Liberation Sans" panose="020B0604020202020204" pitchFamily="34" charset="0"/>
          </a:endParaRPr>
        </a:p>
      </dgm:t>
    </dgm:pt>
    <dgm:pt modelId="{A98B5DD0-C05C-42E8-81D4-670D6CCA0F2F}" type="parTrans" cxnId="{1CE4C2D8-94C5-450C-8C8A-1CC75D1D3F4E}">
      <dgm:prSet/>
      <dgm:spPr/>
      <dgm:t>
        <a:bodyPr/>
        <a:lstStyle/>
        <a:p>
          <a:endParaRPr lang="en-US" b="1" spc="-150">
            <a:latin typeface="Liberation Sans" panose="020B0604020202020204" pitchFamily="34" charset="0"/>
          </a:endParaRPr>
        </a:p>
      </dgm:t>
    </dgm:pt>
    <dgm:pt modelId="{DAE8BBE3-9660-4AED-AD88-9A099F1DB711}" type="sibTrans" cxnId="{1CE4C2D8-94C5-450C-8C8A-1CC75D1D3F4E}">
      <dgm:prSet/>
      <dgm:spPr/>
      <dgm:t>
        <a:bodyPr/>
        <a:lstStyle/>
        <a:p>
          <a:endParaRPr lang="en-US" b="1" spc="-150">
            <a:latin typeface="Liberation Sans" panose="020B0604020202020204" pitchFamily="34" charset="0"/>
          </a:endParaRPr>
        </a:p>
      </dgm:t>
    </dgm:pt>
    <dgm:pt modelId="{77C92884-B950-4E32-8A1A-9A45CFB4C20B}">
      <dgm:prSet phldrT="[Text]"/>
      <dgm:spPr/>
      <dgm:t>
        <a:bodyPr/>
        <a:lstStyle/>
        <a:p>
          <a:r>
            <a:rPr lang="ru-RU" b="1" spc="-150" dirty="0" smtClean="0">
              <a:latin typeface="Liberation Sans" panose="020B0604020202020204" pitchFamily="34" charset="0"/>
            </a:rPr>
            <a:t>2</a:t>
          </a:r>
          <a:endParaRPr lang="en-US" b="1" spc="-150" dirty="0">
            <a:latin typeface="Liberation Sans" panose="020B0604020202020204" pitchFamily="34" charset="0"/>
          </a:endParaRPr>
        </a:p>
      </dgm:t>
    </dgm:pt>
    <dgm:pt modelId="{402AD651-19D8-411C-A640-BEF7BF41AACC}" type="parTrans" cxnId="{E8200AE1-B047-46D9-980A-50AE64D193AE}">
      <dgm:prSet/>
      <dgm:spPr/>
      <dgm:t>
        <a:bodyPr/>
        <a:lstStyle/>
        <a:p>
          <a:endParaRPr lang="en-US" b="1" spc="-150">
            <a:latin typeface="Liberation Sans" panose="020B0604020202020204" pitchFamily="34" charset="0"/>
          </a:endParaRPr>
        </a:p>
      </dgm:t>
    </dgm:pt>
    <dgm:pt modelId="{5567EAFB-01D6-454C-BBD5-08F5C6BD82BB}" type="sibTrans" cxnId="{E8200AE1-B047-46D9-980A-50AE64D193AE}">
      <dgm:prSet/>
      <dgm:spPr/>
      <dgm:t>
        <a:bodyPr/>
        <a:lstStyle/>
        <a:p>
          <a:endParaRPr lang="en-US" b="1" spc="-150">
            <a:latin typeface="Liberation Sans" panose="020B0604020202020204" pitchFamily="34" charset="0"/>
          </a:endParaRPr>
        </a:p>
      </dgm:t>
    </dgm:pt>
    <dgm:pt modelId="{D5C07488-E7F9-4D69-81B9-063D6D8819EC}">
      <dgm:prSet phldrT="[Text]"/>
      <dgm:spPr/>
      <dgm:t>
        <a:bodyPr/>
        <a:lstStyle/>
        <a:p>
          <a:r>
            <a:rPr lang="ru-RU" b="1" spc="-150" dirty="0" smtClean="0">
              <a:latin typeface="Liberation Sans" panose="020B0604020202020204" pitchFamily="34" charset="0"/>
            </a:rPr>
            <a:t>3</a:t>
          </a:r>
          <a:endParaRPr lang="en-US" b="1" spc="-150" dirty="0">
            <a:latin typeface="Liberation Sans" panose="020B0604020202020204" pitchFamily="34" charset="0"/>
          </a:endParaRPr>
        </a:p>
      </dgm:t>
    </dgm:pt>
    <dgm:pt modelId="{E6654BBF-924F-4E6E-9733-94370F7672D6}" type="parTrans" cxnId="{9408DB0D-5518-4690-9890-DD25C6F3F4DE}">
      <dgm:prSet/>
      <dgm:spPr/>
      <dgm:t>
        <a:bodyPr/>
        <a:lstStyle/>
        <a:p>
          <a:endParaRPr lang="en-US" b="1" spc="-150">
            <a:latin typeface="Liberation Sans" panose="020B0604020202020204" pitchFamily="34" charset="0"/>
          </a:endParaRPr>
        </a:p>
      </dgm:t>
    </dgm:pt>
    <dgm:pt modelId="{402A2B2B-F8C4-4B81-96B9-D15F7BCB7EB3}" type="sibTrans" cxnId="{9408DB0D-5518-4690-9890-DD25C6F3F4DE}">
      <dgm:prSet/>
      <dgm:spPr/>
      <dgm:t>
        <a:bodyPr/>
        <a:lstStyle/>
        <a:p>
          <a:endParaRPr lang="en-US" b="1" spc="-150">
            <a:latin typeface="Liberation Sans" panose="020B0604020202020204" pitchFamily="34" charset="0"/>
          </a:endParaRPr>
        </a:p>
      </dgm:t>
    </dgm:pt>
    <dgm:pt modelId="{36067C3A-2F7E-41A0-85CB-D2D38C782FFA}">
      <dgm:prSet phldrT="[Text]"/>
      <dgm:spPr/>
      <dgm:t>
        <a:bodyPr/>
        <a:lstStyle/>
        <a:p>
          <a:r>
            <a:rPr lang="ru-RU" b="1" spc="-150" dirty="0" smtClean="0">
              <a:latin typeface="Liberation Sans" panose="020B0604020202020204" pitchFamily="34" charset="0"/>
            </a:rPr>
            <a:t>4</a:t>
          </a:r>
          <a:endParaRPr lang="en-US" b="1" spc="-150" dirty="0">
            <a:latin typeface="Liberation Sans" panose="020B0604020202020204" pitchFamily="34" charset="0"/>
          </a:endParaRPr>
        </a:p>
      </dgm:t>
    </dgm:pt>
    <dgm:pt modelId="{A5492377-5251-4FEE-B7D5-DB81BA4AB38B}" type="parTrans" cxnId="{ADE141A5-E564-4BA4-98FF-0C8804A74956}">
      <dgm:prSet/>
      <dgm:spPr/>
      <dgm:t>
        <a:bodyPr/>
        <a:lstStyle/>
        <a:p>
          <a:endParaRPr lang="en-US" b="1" spc="-150">
            <a:latin typeface="Liberation Sans" panose="020B0604020202020204" pitchFamily="34" charset="0"/>
          </a:endParaRPr>
        </a:p>
      </dgm:t>
    </dgm:pt>
    <dgm:pt modelId="{78872E33-1845-4366-9ABE-8537683E66CD}" type="sibTrans" cxnId="{ADE141A5-E564-4BA4-98FF-0C8804A74956}">
      <dgm:prSet/>
      <dgm:spPr/>
      <dgm:t>
        <a:bodyPr/>
        <a:lstStyle/>
        <a:p>
          <a:endParaRPr lang="en-US" b="1" spc="-150">
            <a:latin typeface="Liberation Sans" panose="020B0604020202020204" pitchFamily="34" charset="0"/>
          </a:endParaRPr>
        </a:p>
      </dgm:t>
    </dgm:pt>
    <dgm:pt modelId="{A46BD5B0-EB95-4749-B25E-8DA4D089904B}" type="pres">
      <dgm:prSet presAssocID="{C0737C06-31B0-4A13-93FF-3F7B72342F5E}" presName="Name0" presStyleCnt="0">
        <dgm:presLayoutVars>
          <dgm:dir/>
          <dgm:resizeHandles val="exact"/>
        </dgm:presLayoutVars>
      </dgm:prSet>
      <dgm:spPr/>
    </dgm:pt>
    <dgm:pt modelId="{031E66DD-C102-46D6-8B10-8B3221802AF5}" type="pres">
      <dgm:prSet presAssocID="{C0737C06-31B0-4A13-93FF-3F7B72342F5E}" presName="arrow" presStyleLbl="bgShp" presStyleIdx="0" presStyleCnt="1" custScaleY="6144"/>
      <dgm:spPr/>
    </dgm:pt>
    <dgm:pt modelId="{202D04A2-BCA5-4953-918A-0E937EF70795}" type="pres">
      <dgm:prSet presAssocID="{C0737C06-31B0-4A13-93FF-3F7B72342F5E}" presName="points" presStyleCnt="0"/>
      <dgm:spPr/>
    </dgm:pt>
    <dgm:pt modelId="{82734F57-F1C2-4004-A0E0-3BF978063EAA}" type="pres">
      <dgm:prSet presAssocID="{9764E9E4-B867-4EC1-A1D4-3E4B83AF2052}" presName="compositeA" presStyleCnt="0"/>
      <dgm:spPr/>
    </dgm:pt>
    <dgm:pt modelId="{2F149BF8-7830-4C01-BC65-12E754C93DCD}" type="pres">
      <dgm:prSet presAssocID="{9764E9E4-B867-4EC1-A1D4-3E4B83AF2052}" presName="textA" presStyleLbl="revTx" presStyleIdx="0" presStyleCnt="4" custLinFactNeighborX="-7054" custLinFactNeighborY="30233">
        <dgm:presLayoutVars>
          <dgm:bulletEnabled val="1"/>
        </dgm:presLayoutVars>
      </dgm:prSet>
      <dgm:spPr/>
      <dgm:t>
        <a:bodyPr/>
        <a:lstStyle/>
        <a:p>
          <a:endParaRPr lang="en-US"/>
        </a:p>
      </dgm:t>
    </dgm:pt>
    <dgm:pt modelId="{A962C5E5-DB1B-40C1-B3D5-004A04878003}" type="pres">
      <dgm:prSet presAssocID="{9764E9E4-B867-4EC1-A1D4-3E4B83AF2052}" presName="circleA" presStyleLbl="node1" presStyleIdx="0" presStyleCnt="4" custScaleX="180767" custScaleY="180767"/>
      <dgm:spPr>
        <a:solidFill>
          <a:srgbClr val="FF0000"/>
        </a:solidFill>
      </dgm:spPr>
    </dgm:pt>
    <dgm:pt modelId="{BAD8D80B-0733-457C-A599-A50B68DCBC66}" type="pres">
      <dgm:prSet presAssocID="{9764E9E4-B867-4EC1-A1D4-3E4B83AF2052}" presName="spaceA" presStyleCnt="0"/>
      <dgm:spPr/>
    </dgm:pt>
    <dgm:pt modelId="{444630AF-8105-4B32-B297-5C64C1462F47}" type="pres">
      <dgm:prSet presAssocID="{DAE8BBE3-9660-4AED-AD88-9A099F1DB711}" presName="space" presStyleCnt="0"/>
      <dgm:spPr/>
    </dgm:pt>
    <dgm:pt modelId="{75ACED6D-B387-4C2C-89DC-BB6437E6C127}" type="pres">
      <dgm:prSet presAssocID="{77C92884-B950-4E32-8A1A-9A45CFB4C20B}" presName="compositeB" presStyleCnt="0"/>
      <dgm:spPr/>
    </dgm:pt>
    <dgm:pt modelId="{8E4E903B-DEFC-4890-9711-970E06623877}" type="pres">
      <dgm:prSet presAssocID="{77C92884-B950-4E32-8A1A-9A45CFB4C20B}" presName="textB" presStyleLbl="revTx" presStyleIdx="1" presStyleCnt="4" custLinFactNeighborX="4591" custLinFactNeighborY="-17163">
        <dgm:presLayoutVars>
          <dgm:bulletEnabled val="1"/>
        </dgm:presLayoutVars>
      </dgm:prSet>
      <dgm:spPr/>
      <dgm:t>
        <a:bodyPr/>
        <a:lstStyle/>
        <a:p>
          <a:endParaRPr lang="en-US"/>
        </a:p>
      </dgm:t>
    </dgm:pt>
    <dgm:pt modelId="{949F4E63-B557-46F7-9907-DD60E053D63E}" type="pres">
      <dgm:prSet presAssocID="{77C92884-B950-4E32-8A1A-9A45CFB4C20B}" presName="circleB" presStyleLbl="node1" presStyleIdx="1" presStyleCnt="4" custScaleX="180767" custScaleY="180767" custLinFactX="458779" custLinFactNeighborX="500000" custLinFactNeighborY="7022">
        <dgm:style>
          <a:lnRef idx="1">
            <a:schemeClr val="accent4"/>
          </a:lnRef>
          <a:fillRef idx="2">
            <a:schemeClr val="accent4"/>
          </a:fillRef>
          <a:effectRef idx="1">
            <a:schemeClr val="accent4"/>
          </a:effectRef>
          <a:fontRef idx="minor">
            <a:schemeClr val="dk1"/>
          </a:fontRef>
        </dgm:style>
      </dgm:prSet>
      <dgm:spPr>
        <a:solidFill>
          <a:schemeClr val="accent4">
            <a:lumMod val="60000"/>
            <a:lumOff val="40000"/>
          </a:schemeClr>
        </a:solidFill>
      </dgm:spPr>
    </dgm:pt>
    <dgm:pt modelId="{E58A171C-C066-4CE6-AA67-F1DA1B19EB8B}" type="pres">
      <dgm:prSet presAssocID="{77C92884-B950-4E32-8A1A-9A45CFB4C20B}" presName="spaceB" presStyleCnt="0"/>
      <dgm:spPr/>
    </dgm:pt>
    <dgm:pt modelId="{53F88906-0EFC-4EE6-8C49-AF0C0AE40167}" type="pres">
      <dgm:prSet presAssocID="{5567EAFB-01D6-454C-BBD5-08F5C6BD82BB}" presName="space" presStyleCnt="0"/>
      <dgm:spPr/>
    </dgm:pt>
    <dgm:pt modelId="{40D1C67B-2998-4037-A3FA-0110334202ED}" type="pres">
      <dgm:prSet presAssocID="{D5C07488-E7F9-4D69-81B9-063D6D8819EC}" presName="compositeA" presStyleCnt="0"/>
      <dgm:spPr/>
    </dgm:pt>
    <dgm:pt modelId="{E584B7C1-A5D2-430F-9BCE-B5F50887CA43}" type="pres">
      <dgm:prSet presAssocID="{D5C07488-E7F9-4D69-81B9-063D6D8819EC}" presName="textA" presStyleLbl="revTx" presStyleIdx="2" presStyleCnt="4" custLinFactNeighborX="-5458" custLinFactNeighborY="17555">
        <dgm:presLayoutVars>
          <dgm:bulletEnabled val="1"/>
        </dgm:presLayoutVars>
      </dgm:prSet>
      <dgm:spPr/>
      <dgm:t>
        <a:bodyPr/>
        <a:lstStyle/>
        <a:p>
          <a:endParaRPr lang="en-US"/>
        </a:p>
      </dgm:t>
    </dgm:pt>
    <dgm:pt modelId="{2DF20FF0-08CA-4A5B-8E06-6F48DF872CC3}" type="pres">
      <dgm:prSet presAssocID="{D5C07488-E7F9-4D69-81B9-063D6D8819EC}" presName="circleA" presStyleLbl="node1" presStyleIdx="2" presStyleCnt="4" custScaleX="180767" custScaleY="180767" custLinFactX="-485688" custLinFactNeighborX="-500000" custLinFactNeighborY="0">
        <dgm:style>
          <a:lnRef idx="1">
            <a:schemeClr val="accent1"/>
          </a:lnRef>
          <a:fillRef idx="2">
            <a:schemeClr val="accent1"/>
          </a:fillRef>
          <a:effectRef idx="1">
            <a:schemeClr val="accent1"/>
          </a:effectRef>
          <a:fontRef idx="minor">
            <a:schemeClr val="dk1"/>
          </a:fontRef>
        </dgm:style>
      </dgm:prSet>
      <dgm:spPr>
        <a:solidFill>
          <a:srgbClr val="C00000"/>
        </a:solidFill>
      </dgm:spPr>
    </dgm:pt>
    <dgm:pt modelId="{DC33E60C-4F33-462D-84F1-6DDFABA600BD}" type="pres">
      <dgm:prSet presAssocID="{D5C07488-E7F9-4D69-81B9-063D6D8819EC}" presName="spaceA" presStyleCnt="0"/>
      <dgm:spPr/>
    </dgm:pt>
    <dgm:pt modelId="{FA925D2A-9C0E-40B1-BBB7-60ED50E1E818}" type="pres">
      <dgm:prSet presAssocID="{402A2B2B-F8C4-4B81-96B9-D15F7BCB7EB3}" presName="space" presStyleCnt="0"/>
      <dgm:spPr/>
    </dgm:pt>
    <dgm:pt modelId="{3E49F576-4EB9-4128-B3B3-EDD5016CF064}" type="pres">
      <dgm:prSet presAssocID="{36067C3A-2F7E-41A0-85CB-D2D38C782FFA}" presName="compositeB" presStyleCnt="0"/>
      <dgm:spPr/>
    </dgm:pt>
    <dgm:pt modelId="{19E62503-3295-42A7-B891-A75115ADE87F}" type="pres">
      <dgm:prSet presAssocID="{36067C3A-2F7E-41A0-85CB-D2D38C782FFA}" presName="textB" presStyleLbl="revTx" presStyleIdx="3" presStyleCnt="4" custLinFactNeighborX="670" custLinFactNeighborY="-17163">
        <dgm:presLayoutVars>
          <dgm:bulletEnabled val="1"/>
        </dgm:presLayoutVars>
      </dgm:prSet>
      <dgm:spPr/>
      <dgm:t>
        <a:bodyPr/>
        <a:lstStyle/>
        <a:p>
          <a:endParaRPr lang="en-US"/>
        </a:p>
      </dgm:t>
    </dgm:pt>
    <dgm:pt modelId="{5BFA7118-A3FC-4562-B6FE-059553D4B20E}" type="pres">
      <dgm:prSet presAssocID="{36067C3A-2F7E-41A0-85CB-D2D38C782FFA}" presName="circleB" presStyleLbl="node1" presStyleIdx="3" presStyleCnt="4" custScaleX="180767" custScaleY="180767">
        <dgm:style>
          <a:lnRef idx="1">
            <a:schemeClr val="accent6"/>
          </a:lnRef>
          <a:fillRef idx="2">
            <a:schemeClr val="accent6"/>
          </a:fillRef>
          <a:effectRef idx="1">
            <a:schemeClr val="accent6"/>
          </a:effectRef>
          <a:fontRef idx="minor">
            <a:schemeClr val="dk1"/>
          </a:fontRef>
        </dgm:style>
      </dgm:prSet>
      <dgm:spPr>
        <a:solidFill>
          <a:srgbClr val="00B050"/>
        </a:solidFill>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FA4ED51-4D3D-47B8-9C55-2E3C87D8ACA8}" type="pres">
      <dgm:prSet presAssocID="{36067C3A-2F7E-41A0-85CB-D2D38C782FFA}" presName="spaceB" presStyleCnt="0"/>
      <dgm:spPr/>
    </dgm:pt>
  </dgm:ptLst>
  <dgm:cxnLst>
    <dgm:cxn modelId="{1CE4C2D8-94C5-450C-8C8A-1CC75D1D3F4E}" srcId="{C0737C06-31B0-4A13-93FF-3F7B72342F5E}" destId="{9764E9E4-B867-4EC1-A1D4-3E4B83AF2052}" srcOrd="0" destOrd="0" parTransId="{A98B5DD0-C05C-42E8-81D4-670D6CCA0F2F}" sibTransId="{DAE8BBE3-9660-4AED-AD88-9A099F1DB711}"/>
    <dgm:cxn modelId="{62E82C23-D388-44FC-A8F7-B643F40C48FF}" type="presOf" srcId="{36067C3A-2F7E-41A0-85CB-D2D38C782FFA}" destId="{19E62503-3295-42A7-B891-A75115ADE87F}" srcOrd="0" destOrd="0" presId="urn:microsoft.com/office/officeart/2005/8/layout/hProcess11"/>
    <dgm:cxn modelId="{9408DB0D-5518-4690-9890-DD25C6F3F4DE}" srcId="{C0737C06-31B0-4A13-93FF-3F7B72342F5E}" destId="{D5C07488-E7F9-4D69-81B9-063D6D8819EC}" srcOrd="2" destOrd="0" parTransId="{E6654BBF-924F-4E6E-9733-94370F7672D6}" sibTransId="{402A2B2B-F8C4-4B81-96B9-D15F7BCB7EB3}"/>
    <dgm:cxn modelId="{D0CBE5A5-134B-4876-9002-44250C47BE16}" type="presOf" srcId="{77C92884-B950-4E32-8A1A-9A45CFB4C20B}" destId="{8E4E903B-DEFC-4890-9711-970E06623877}" srcOrd="0" destOrd="0" presId="urn:microsoft.com/office/officeart/2005/8/layout/hProcess11"/>
    <dgm:cxn modelId="{AD1DB813-758A-4802-9F8D-FAAA821696E0}" type="presOf" srcId="{D5C07488-E7F9-4D69-81B9-063D6D8819EC}" destId="{E584B7C1-A5D2-430F-9BCE-B5F50887CA43}" srcOrd="0" destOrd="0" presId="urn:microsoft.com/office/officeart/2005/8/layout/hProcess11"/>
    <dgm:cxn modelId="{E8462C36-92B8-4633-877E-5808F569B8AA}" type="presOf" srcId="{C0737C06-31B0-4A13-93FF-3F7B72342F5E}" destId="{A46BD5B0-EB95-4749-B25E-8DA4D089904B}" srcOrd="0" destOrd="0" presId="urn:microsoft.com/office/officeart/2005/8/layout/hProcess11"/>
    <dgm:cxn modelId="{ADE141A5-E564-4BA4-98FF-0C8804A74956}" srcId="{C0737C06-31B0-4A13-93FF-3F7B72342F5E}" destId="{36067C3A-2F7E-41A0-85CB-D2D38C782FFA}" srcOrd="3" destOrd="0" parTransId="{A5492377-5251-4FEE-B7D5-DB81BA4AB38B}" sibTransId="{78872E33-1845-4366-9ABE-8537683E66CD}"/>
    <dgm:cxn modelId="{E8200AE1-B047-46D9-980A-50AE64D193AE}" srcId="{C0737C06-31B0-4A13-93FF-3F7B72342F5E}" destId="{77C92884-B950-4E32-8A1A-9A45CFB4C20B}" srcOrd="1" destOrd="0" parTransId="{402AD651-19D8-411C-A640-BEF7BF41AACC}" sibTransId="{5567EAFB-01D6-454C-BBD5-08F5C6BD82BB}"/>
    <dgm:cxn modelId="{ED9B20FF-72E2-4CB6-A385-0134896D674F}" type="presOf" srcId="{9764E9E4-B867-4EC1-A1D4-3E4B83AF2052}" destId="{2F149BF8-7830-4C01-BC65-12E754C93DCD}" srcOrd="0" destOrd="0" presId="urn:microsoft.com/office/officeart/2005/8/layout/hProcess11"/>
    <dgm:cxn modelId="{2849A499-332F-4BA1-ABEA-56E27FC6A193}" type="presParOf" srcId="{A46BD5B0-EB95-4749-B25E-8DA4D089904B}" destId="{031E66DD-C102-46D6-8B10-8B3221802AF5}" srcOrd="0" destOrd="0" presId="urn:microsoft.com/office/officeart/2005/8/layout/hProcess11"/>
    <dgm:cxn modelId="{D6732097-C676-4F83-85E7-5E85377AB132}" type="presParOf" srcId="{A46BD5B0-EB95-4749-B25E-8DA4D089904B}" destId="{202D04A2-BCA5-4953-918A-0E937EF70795}" srcOrd="1" destOrd="0" presId="urn:microsoft.com/office/officeart/2005/8/layout/hProcess11"/>
    <dgm:cxn modelId="{73DF3775-36A1-4402-97FE-7119BDE31FB1}" type="presParOf" srcId="{202D04A2-BCA5-4953-918A-0E937EF70795}" destId="{82734F57-F1C2-4004-A0E0-3BF978063EAA}" srcOrd="0" destOrd="0" presId="urn:microsoft.com/office/officeart/2005/8/layout/hProcess11"/>
    <dgm:cxn modelId="{C9582CBE-4ABD-4DFF-B53E-C0FCC7F8214B}" type="presParOf" srcId="{82734F57-F1C2-4004-A0E0-3BF978063EAA}" destId="{2F149BF8-7830-4C01-BC65-12E754C93DCD}" srcOrd="0" destOrd="0" presId="urn:microsoft.com/office/officeart/2005/8/layout/hProcess11"/>
    <dgm:cxn modelId="{C7354135-BF47-4765-A1E3-32CC2CC98F78}" type="presParOf" srcId="{82734F57-F1C2-4004-A0E0-3BF978063EAA}" destId="{A962C5E5-DB1B-40C1-B3D5-004A04878003}" srcOrd="1" destOrd="0" presId="urn:microsoft.com/office/officeart/2005/8/layout/hProcess11"/>
    <dgm:cxn modelId="{3B6D5AD6-EF7A-4316-806C-B5883E4B3323}" type="presParOf" srcId="{82734F57-F1C2-4004-A0E0-3BF978063EAA}" destId="{BAD8D80B-0733-457C-A599-A50B68DCBC66}" srcOrd="2" destOrd="0" presId="urn:microsoft.com/office/officeart/2005/8/layout/hProcess11"/>
    <dgm:cxn modelId="{49989F63-51FA-4020-A1B6-71344BCD89AD}" type="presParOf" srcId="{202D04A2-BCA5-4953-918A-0E937EF70795}" destId="{444630AF-8105-4B32-B297-5C64C1462F47}" srcOrd="1" destOrd="0" presId="urn:microsoft.com/office/officeart/2005/8/layout/hProcess11"/>
    <dgm:cxn modelId="{64C56526-3C81-440E-89DA-1FF13E24E0AD}" type="presParOf" srcId="{202D04A2-BCA5-4953-918A-0E937EF70795}" destId="{75ACED6D-B387-4C2C-89DC-BB6437E6C127}" srcOrd="2" destOrd="0" presId="urn:microsoft.com/office/officeart/2005/8/layout/hProcess11"/>
    <dgm:cxn modelId="{B7A762D5-D455-4636-AD21-137597E7D649}" type="presParOf" srcId="{75ACED6D-B387-4C2C-89DC-BB6437E6C127}" destId="{8E4E903B-DEFC-4890-9711-970E06623877}" srcOrd="0" destOrd="0" presId="urn:microsoft.com/office/officeart/2005/8/layout/hProcess11"/>
    <dgm:cxn modelId="{FCB91C7A-90D8-4CF9-8952-4E34075E9EBE}" type="presParOf" srcId="{75ACED6D-B387-4C2C-89DC-BB6437E6C127}" destId="{949F4E63-B557-46F7-9907-DD60E053D63E}" srcOrd="1" destOrd="0" presId="urn:microsoft.com/office/officeart/2005/8/layout/hProcess11"/>
    <dgm:cxn modelId="{51BE5B41-5F7E-46AA-A81D-0F6D2541294E}" type="presParOf" srcId="{75ACED6D-B387-4C2C-89DC-BB6437E6C127}" destId="{E58A171C-C066-4CE6-AA67-F1DA1B19EB8B}" srcOrd="2" destOrd="0" presId="urn:microsoft.com/office/officeart/2005/8/layout/hProcess11"/>
    <dgm:cxn modelId="{41620036-D32B-4C9C-874C-2EF7FB6A83BD}" type="presParOf" srcId="{202D04A2-BCA5-4953-918A-0E937EF70795}" destId="{53F88906-0EFC-4EE6-8C49-AF0C0AE40167}" srcOrd="3" destOrd="0" presId="urn:microsoft.com/office/officeart/2005/8/layout/hProcess11"/>
    <dgm:cxn modelId="{70C21F03-BBBD-4BC5-BC8A-DFAC59490DA3}" type="presParOf" srcId="{202D04A2-BCA5-4953-918A-0E937EF70795}" destId="{40D1C67B-2998-4037-A3FA-0110334202ED}" srcOrd="4" destOrd="0" presId="urn:microsoft.com/office/officeart/2005/8/layout/hProcess11"/>
    <dgm:cxn modelId="{822BEEEF-B46E-4943-A3C0-4DA93C83A491}" type="presParOf" srcId="{40D1C67B-2998-4037-A3FA-0110334202ED}" destId="{E584B7C1-A5D2-430F-9BCE-B5F50887CA43}" srcOrd="0" destOrd="0" presId="urn:microsoft.com/office/officeart/2005/8/layout/hProcess11"/>
    <dgm:cxn modelId="{4ABB8E24-2888-4962-B112-65EE97DA7F55}" type="presParOf" srcId="{40D1C67B-2998-4037-A3FA-0110334202ED}" destId="{2DF20FF0-08CA-4A5B-8E06-6F48DF872CC3}" srcOrd="1" destOrd="0" presId="urn:microsoft.com/office/officeart/2005/8/layout/hProcess11"/>
    <dgm:cxn modelId="{CC6B1C9E-EA41-4A9C-8263-BBD3F2AE7A63}" type="presParOf" srcId="{40D1C67B-2998-4037-A3FA-0110334202ED}" destId="{DC33E60C-4F33-462D-84F1-6DDFABA600BD}" srcOrd="2" destOrd="0" presId="urn:microsoft.com/office/officeart/2005/8/layout/hProcess11"/>
    <dgm:cxn modelId="{D25E70FC-14FA-4428-9365-B59202E42BFF}" type="presParOf" srcId="{202D04A2-BCA5-4953-918A-0E937EF70795}" destId="{FA925D2A-9C0E-40B1-BBB7-60ED50E1E818}" srcOrd="5" destOrd="0" presId="urn:microsoft.com/office/officeart/2005/8/layout/hProcess11"/>
    <dgm:cxn modelId="{A89249CB-5D9D-4CF9-970E-C809A6F8F623}" type="presParOf" srcId="{202D04A2-BCA5-4953-918A-0E937EF70795}" destId="{3E49F576-4EB9-4128-B3B3-EDD5016CF064}" srcOrd="6" destOrd="0" presId="urn:microsoft.com/office/officeart/2005/8/layout/hProcess11"/>
    <dgm:cxn modelId="{4F78311B-BD94-4B04-9FED-38AE18BE022E}" type="presParOf" srcId="{3E49F576-4EB9-4128-B3B3-EDD5016CF064}" destId="{19E62503-3295-42A7-B891-A75115ADE87F}" srcOrd="0" destOrd="0" presId="urn:microsoft.com/office/officeart/2005/8/layout/hProcess11"/>
    <dgm:cxn modelId="{4C1E35FF-6F99-481A-916C-89A20377DC16}" type="presParOf" srcId="{3E49F576-4EB9-4128-B3B3-EDD5016CF064}" destId="{5BFA7118-A3FC-4562-B6FE-059553D4B20E}" srcOrd="1" destOrd="0" presId="urn:microsoft.com/office/officeart/2005/8/layout/hProcess11"/>
    <dgm:cxn modelId="{1959955C-8891-4E53-9C18-CEFA065AB5DE}" type="presParOf" srcId="{3E49F576-4EB9-4128-B3B3-EDD5016CF064}" destId="{FFA4ED51-4D3D-47B8-9C55-2E3C87D8ACA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23326-C09B-4CA2-AD2B-BFF8E63D6D64}">
      <dsp:nvSpPr>
        <dsp:cNvPr id="0" name=""/>
        <dsp:cNvSpPr/>
      </dsp:nvSpPr>
      <dsp:spPr>
        <a:xfrm>
          <a:off x="0" y="339603"/>
          <a:ext cx="8568952"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7C9FE0-ED2D-4B6D-8894-620BD9A53FFB}">
      <dsp:nvSpPr>
        <dsp:cNvPr id="0" name=""/>
        <dsp:cNvSpPr/>
      </dsp:nvSpPr>
      <dsp:spPr>
        <a:xfrm>
          <a:off x="428447" y="29643"/>
          <a:ext cx="6970345"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711200">
            <a:lnSpc>
              <a:spcPct val="90000"/>
            </a:lnSpc>
            <a:spcBef>
              <a:spcPct val="0"/>
            </a:spcBef>
            <a:spcAft>
              <a:spcPct val="35000"/>
            </a:spcAft>
          </a:pPr>
          <a:r>
            <a:rPr lang="ru-RU" sz="1600" kern="1200" dirty="0" smtClean="0">
              <a:latin typeface="Arial" pitchFamily="34" charset="0"/>
              <a:cs typeface="Arial" pitchFamily="34" charset="0"/>
            </a:rPr>
            <a:t>Диагностика </a:t>
          </a:r>
          <a:r>
            <a:rPr lang="ru-RU" sz="1600" b="1" kern="1200" dirty="0" smtClean="0">
              <a:solidFill>
                <a:schemeClr val="tx1">
                  <a:lumMod val="65000"/>
                  <a:lumOff val="35000"/>
                </a:schemeClr>
              </a:solidFill>
              <a:effectLst/>
              <a:latin typeface="Arial" pitchFamily="34" charset="0"/>
              <a:cs typeface="Arial" pitchFamily="34" charset="0"/>
            </a:rPr>
            <a:t>ожидаемых</a:t>
          </a:r>
          <a:r>
            <a:rPr lang="ru-RU" sz="1600" kern="1200" dirty="0" smtClean="0">
              <a:solidFill>
                <a:schemeClr val="tx1">
                  <a:lumMod val="65000"/>
                  <a:lumOff val="35000"/>
                </a:schemeClr>
              </a:solidFill>
              <a:effectLst/>
              <a:latin typeface="Arial" pitchFamily="34" charset="0"/>
              <a:cs typeface="Arial" pitchFamily="34" charset="0"/>
            </a:rPr>
            <a:t> </a:t>
          </a:r>
          <a:r>
            <a:rPr lang="ru-RU" sz="1600" kern="1200" dirty="0" smtClean="0">
              <a:latin typeface="Arial" pitchFamily="34" charset="0"/>
              <a:cs typeface="Arial" pitchFamily="34" charset="0"/>
            </a:rPr>
            <a:t>результатов обучения</a:t>
          </a:r>
          <a:endParaRPr lang="ru-RU" sz="1600" kern="1200" dirty="0"/>
        </a:p>
      </dsp:txBody>
      <dsp:txXfrm>
        <a:off x="458709" y="59905"/>
        <a:ext cx="6909821" cy="559396"/>
      </dsp:txXfrm>
    </dsp:sp>
    <dsp:sp modelId="{73BC94C3-6016-4D77-A747-987BEFF7BC5C}">
      <dsp:nvSpPr>
        <dsp:cNvPr id="0" name=""/>
        <dsp:cNvSpPr/>
      </dsp:nvSpPr>
      <dsp:spPr>
        <a:xfrm>
          <a:off x="0" y="1292163"/>
          <a:ext cx="8568952"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4A6DD6-83D6-47DB-99E3-426067CB01F8}">
      <dsp:nvSpPr>
        <dsp:cNvPr id="0" name=""/>
        <dsp:cNvSpPr/>
      </dsp:nvSpPr>
      <dsp:spPr>
        <a:xfrm>
          <a:off x="428447" y="982203"/>
          <a:ext cx="6970345"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711200">
            <a:lnSpc>
              <a:spcPct val="90000"/>
            </a:lnSpc>
            <a:spcBef>
              <a:spcPct val="0"/>
            </a:spcBef>
            <a:spcAft>
              <a:spcPct val="35000"/>
            </a:spcAft>
          </a:pPr>
          <a:r>
            <a:rPr lang="ru-RU" sz="1600" kern="1200" dirty="0" smtClean="0">
              <a:latin typeface="Arial" pitchFamily="34" charset="0"/>
              <a:cs typeface="Arial" pitchFamily="34" charset="0"/>
            </a:rPr>
            <a:t>Проверка </a:t>
          </a:r>
          <a:r>
            <a:rPr lang="ru-RU" sz="1600" b="1" kern="1200" dirty="0" smtClean="0">
              <a:solidFill>
                <a:schemeClr val="tx1">
                  <a:lumMod val="65000"/>
                  <a:lumOff val="35000"/>
                </a:schemeClr>
              </a:solidFill>
              <a:effectLst/>
              <a:latin typeface="Arial" pitchFamily="34" charset="0"/>
              <a:cs typeface="Arial" pitchFamily="34" charset="0"/>
            </a:rPr>
            <a:t>объективности</a:t>
          </a:r>
          <a:r>
            <a:rPr lang="ru-RU" sz="1600" kern="1200" dirty="0" smtClean="0">
              <a:solidFill>
                <a:schemeClr val="tx1">
                  <a:lumMod val="65000"/>
                  <a:lumOff val="35000"/>
                </a:schemeClr>
              </a:solidFill>
              <a:effectLst/>
              <a:latin typeface="Arial" pitchFamily="34" charset="0"/>
              <a:cs typeface="Arial" pitchFamily="34" charset="0"/>
            </a:rPr>
            <a:t> </a:t>
          </a:r>
          <a:r>
            <a:rPr lang="ru-RU" sz="1600" kern="1200" dirty="0" smtClean="0">
              <a:latin typeface="Arial" pitchFamily="34" charset="0"/>
              <a:cs typeface="Arial" pitchFamily="34" charset="0"/>
            </a:rPr>
            <a:t>оценивания</a:t>
          </a:r>
        </a:p>
      </dsp:txBody>
      <dsp:txXfrm>
        <a:off x="458709" y="1012465"/>
        <a:ext cx="6909821" cy="559396"/>
      </dsp:txXfrm>
    </dsp:sp>
    <dsp:sp modelId="{2F7441E2-5A80-430F-B607-2B5698355939}">
      <dsp:nvSpPr>
        <dsp:cNvPr id="0" name=""/>
        <dsp:cNvSpPr/>
      </dsp:nvSpPr>
      <dsp:spPr>
        <a:xfrm>
          <a:off x="0" y="2244724"/>
          <a:ext cx="8568952"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270229-EA86-4DD0-8CA3-8DCD513A2BD2}">
      <dsp:nvSpPr>
        <dsp:cNvPr id="0" name=""/>
        <dsp:cNvSpPr/>
      </dsp:nvSpPr>
      <dsp:spPr>
        <a:xfrm>
          <a:off x="428447" y="1934764"/>
          <a:ext cx="7006335"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711200">
            <a:lnSpc>
              <a:spcPct val="90000"/>
            </a:lnSpc>
            <a:spcBef>
              <a:spcPct val="0"/>
            </a:spcBef>
            <a:spcAft>
              <a:spcPct val="35000"/>
            </a:spcAft>
          </a:pPr>
          <a:r>
            <a:rPr lang="ru-RU" sz="1600" kern="1200" dirty="0" smtClean="0">
              <a:latin typeface="Arial" pitchFamily="34" charset="0"/>
              <a:cs typeface="Arial" pitchFamily="34" charset="0"/>
            </a:rPr>
            <a:t>Выявление </a:t>
          </a:r>
          <a:r>
            <a:rPr lang="ru-RU" sz="1600" b="1" kern="1200" dirty="0" smtClean="0">
              <a:solidFill>
                <a:schemeClr val="tx1">
                  <a:lumMod val="65000"/>
                  <a:lumOff val="35000"/>
                </a:schemeClr>
              </a:solidFill>
              <a:effectLst/>
              <a:latin typeface="Arial" pitchFamily="34" charset="0"/>
              <a:cs typeface="Arial" pitchFamily="34" charset="0"/>
            </a:rPr>
            <a:t>неосвоенных</a:t>
          </a:r>
          <a:r>
            <a:rPr lang="ru-RU" sz="1600" kern="1200" dirty="0" smtClean="0">
              <a:solidFill>
                <a:schemeClr val="tx1">
                  <a:lumMod val="65000"/>
                  <a:lumOff val="35000"/>
                </a:schemeClr>
              </a:solidFill>
              <a:effectLst/>
              <a:latin typeface="Arial" pitchFamily="34" charset="0"/>
              <a:cs typeface="Arial" pitchFamily="34" charset="0"/>
            </a:rPr>
            <a:t> </a:t>
          </a:r>
          <a:r>
            <a:rPr lang="ru-RU" sz="1600" kern="1200" dirty="0" smtClean="0">
              <a:latin typeface="Arial" pitchFamily="34" charset="0"/>
              <a:cs typeface="Arial" pitchFamily="34" charset="0"/>
            </a:rPr>
            <a:t>элементов содержания</a:t>
          </a:r>
        </a:p>
      </dsp:txBody>
      <dsp:txXfrm>
        <a:off x="458709" y="1965026"/>
        <a:ext cx="6945811" cy="559396"/>
      </dsp:txXfrm>
    </dsp:sp>
    <dsp:sp modelId="{162F1088-818D-4F74-AF49-F8A5EED33D60}">
      <dsp:nvSpPr>
        <dsp:cNvPr id="0" name=""/>
        <dsp:cNvSpPr/>
      </dsp:nvSpPr>
      <dsp:spPr>
        <a:xfrm>
          <a:off x="0" y="3197284"/>
          <a:ext cx="8568952"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90E92F-11B0-41A4-8910-BA64B6DFA094}">
      <dsp:nvSpPr>
        <dsp:cNvPr id="0" name=""/>
        <dsp:cNvSpPr/>
      </dsp:nvSpPr>
      <dsp:spPr>
        <a:xfrm>
          <a:off x="428447" y="2887324"/>
          <a:ext cx="7114423"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711200">
            <a:lnSpc>
              <a:spcPct val="100000"/>
            </a:lnSpc>
            <a:spcBef>
              <a:spcPct val="0"/>
            </a:spcBef>
            <a:spcAft>
              <a:spcPts val="0"/>
            </a:spcAft>
          </a:pPr>
          <a:r>
            <a:rPr lang="ru-RU" sz="1600" kern="1200" dirty="0" smtClean="0">
              <a:latin typeface="Arial" pitchFamily="34" charset="0"/>
              <a:cs typeface="Arial" pitchFamily="34" charset="0"/>
            </a:rPr>
            <a:t>Определение </a:t>
          </a:r>
          <a:r>
            <a:rPr lang="ru-RU" sz="1600" b="1" kern="1200" dirty="0" smtClean="0">
              <a:solidFill>
                <a:schemeClr val="tx1">
                  <a:lumMod val="65000"/>
                  <a:lumOff val="35000"/>
                </a:schemeClr>
              </a:solidFill>
              <a:effectLst/>
              <a:latin typeface="Arial" pitchFamily="34" charset="0"/>
              <a:cs typeface="Arial" pitchFamily="34" charset="0"/>
            </a:rPr>
            <a:t>уровня</a:t>
          </a:r>
          <a:r>
            <a:rPr lang="ru-RU" sz="1600" kern="1200" dirty="0" smtClean="0">
              <a:solidFill>
                <a:schemeClr val="tx1">
                  <a:lumMod val="65000"/>
                  <a:lumOff val="35000"/>
                </a:schemeClr>
              </a:solidFill>
              <a:effectLst/>
              <a:latin typeface="Arial" pitchFamily="34" charset="0"/>
              <a:cs typeface="Arial" pitchFamily="34" charset="0"/>
            </a:rPr>
            <a:t> </a:t>
          </a:r>
          <a:r>
            <a:rPr lang="ru-RU" sz="1600" kern="1200" dirty="0" smtClean="0">
              <a:latin typeface="Arial" pitchFamily="34" charset="0"/>
              <a:cs typeface="Arial" pitchFamily="34" charset="0"/>
            </a:rPr>
            <a:t>освоения образовательной программы каждым учащимся </a:t>
          </a:r>
          <a:r>
            <a:rPr lang="ru-RU" sz="900" kern="1200" dirty="0" smtClean="0">
              <a:latin typeface="Arial" pitchFamily="34" charset="0"/>
              <a:cs typeface="Arial" pitchFamily="34" charset="0"/>
            </a:rPr>
            <a:t>(</a:t>
          </a:r>
          <a:r>
            <a:rPr lang="ru-RU" sz="1200" kern="1200" dirty="0" smtClean="0">
              <a:latin typeface="Arial" pitchFamily="34" charset="0"/>
              <a:cs typeface="Arial" pitchFamily="34" charset="0"/>
            </a:rPr>
            <a:t>высокий, повышенный, базовый, пониженный, низкий).</a:t>
          </a:r>
        </a:p>
      </dsp:txBody>
      <dsp:txXfrm>
        <a:off x="458709" y="2917586"/>
        <a:ext cx="7053899" cy="559396"/>
      </dsp:txXfrm>
    </dsp:sp>
    <dsp:sp modelId="{EB15C1FC-6C37-4CD1-AE56-455F129D5FA9}">
      <dsp:nvSpPr>
        <dsp:cNvPr id="0" name=""/>
        <dsp:cNvSpPr/>
      </dsp:nvSpPr>
      <dsp:spPr>
        <a:xfrm>
          <a:off x="0" y="4149844"/>
          <a:ext cx="8568952"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743AA7-0BCD-42EB-A268-B65B28F974F5}">
      <dsp:nvSpPr>
        <dsp:cNvPr id="0" name=""/>
        <dsp:cNvSpPr/>
      </dsp:nvSpPr>
      <dsp:spPr>
        <a:xfrm>
          <a:off x="428447" y="3839884"/>
          <a:ext cx="7150413"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711200">
            <a:lnSpc>
              <a:spcPct val="90000"/>
            </a:lnSpc>
            <a:spcBef>
              <a:spcPct val="0"/>
            </a:spcBef>
            <a:spcAft>
              <a:spcPct val="35000"/>
            </a:spcAft>
          </a:pPr>
          <a:r>
            <a:rPr lang="ru-RU" sz="1600" kern="1200" dirty="0" smtClean="0">
              <a:latin typeface="Arial" pitchFamily="34" charset="0"/>
              <a:cs typeface="Arial" pitchFamily="34" charset="0"/>
            </a:rPr>
            <a:t>Выявление учащихся, </a:t>
          </a:r>
          <a:r>
            <a:rPr lang="ru-RU" sz="1600" b="1" kern="1200" dirty="0" smtClean="0">
              <a:solidFill>
                <a:schemeClr val="tx1">
                  <a:lumMod val="65000"/>
                  <a:lumOff val="35000"/>
                </a:schemeClr>
              </a:solidFill>
              <a:effectLst/>
              <a:latin typeface="Arial" pitchFamily="34" charset="0"/>
              <a:cs typeface="Arial" pitchFamily="34" charset="0"/>
            </a:rPr>
            <a:t>не</a:t>
          </a:r>
          <a:r>
            <a:rPr lang="ru-RU" sz="1600" kern="1200" dirty="0" smtClean="0">
              <a:solidFill>
                <a:schemeClr val="tx1">
                  <a:lumMod val="65000"/>
                  <a:lumOff val="35000"/>
                </a:schemeClr>
              </a:solidFill>
              <a:effectLst/>
              <a:latin typeface="Arial" pitchFamily="34" charset="0"/>
              <a:cs typeface="Arial" pitchFamily="34" charset="0"/>
            </a:rPr>
            <a:t> </a:t>
          </a:r>
          <a:r>
            <a:rPr lang="ru-RU" sz="1600" b="1" kern="1200" dirty="0" smtClean="0">
              <a:solidFill>
                <a:schemeClr val="tx1">
                  <a:lumMod val="65000"/>
                  <a:lumOff val="35000"/>
                </a:schemeClr>
              </a:solidFill>
              <a:effectLst/>
              <a:latin typeface="Arial" pitchFamily="34" charset="0"/>
              <a:cs typeface="Arial" pitchFamily="34" charset="0"/>
            </a:rPr>
            <a:t>освоивших</a:t>
          </a:r>
          <a:r>
            <a:rPr lang="ru-RU" sz="1600" kern="1200" dirty="0" smtClean="0">
              <a:solidFill>
                <a:schemeClr val="tx1">
                  <a:lumMod val="65000"/>
                  <a:lumOff val="35000"/>
                </a:schemeClr>
              </a:solidFill>
              <a:effectLst/>
              <a:latin typeface="Arial" pitchFamily="34" charset="0"/>
              <a:cs typeface="Arial" pitchFamily="34" charset="0"/>
            </a:rPr>
            <a:t> </a:t>
          </a:r>
          <a:r>
            <a:rPr lang="ru-RU" sz="1600" kern="1200" dirty="0" smtClean="0">
              <a:latin typeface="Arial" pitchFamily="34" charset="0"/>
              <a:cs typeface="Arial" pitchFamily="34" charset="0"/>
            </a:rPr>
            <a:t>содержание стандарта.</a:t>
          </a:r>
        </a:p>
      </dsp:txBody>
      <dsp:txXfrm>
        <a:off x="458709" y="3870146"/>
        <a:ext cx="7089889" cy="559396"/>
      </dsp:txXfrm>
    </dsp:sp>
    <dsp:sp modelId="{A6D915B8-9374-4F49-9A8C-D1DF1A291A57}">
      <dsp:nvSpPr>
        <dsp:cNvPr id="0" name=""/>
        <dsp:cNvSpPr/>
      </dsp:nvSpPr>
      <dsp:spPr>
        <a:xfrm>
          <a:off x="0" y="5130721"/>
          <a:ext cx="8568952"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D7879-861C-49E6-8AF1-156AA5D974DD}">
      <dsp:nvSpPr>
        <dsp:cNvPr id="0" name=""/>
        <dsp:cNvSpPr/>
      </dsp:nvSpPr>
      <dsp:spPr>
        <a:xfrm>
          <a:off x="428447" y="4792444"/>
          <a:ext cx="7114363"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711200">
            <a:lnSpc>
              <a:spcPct val="90000"/>
            </a:lnSpc>
            <a:spcBef>
              <a:spcPct val="0"/>
            </a:spcBef>
            <a:spcAft>
              <a:spcPct val="35000"/>
            </a:spcAft>
          </a:pPr>
          <a:r>
            <a:rPr lang="ru-RU" sz="1600" kern="1200" dirty="0" smtClean="0">
              <a:latin typeface="Arial" pitchFamily="34" charset="0"/>
              <a:cs typeface="Arial" pitchFamily="34" charset="0"/>
            </a:rPr>
            <a:t>Определение </a:t>
          </a:r>
          <a:r>
            <a:rPr lang="ru-RU" sz="1600" b="1" kern="1200" dirty="0" smtClean="0">
              <a:solidFill>
                <a:schemeClr val="tx1">
                  <a:lumMod val="65000"/>
                  <a:lumOff val="35000"/>
                </a:schemeClr>
              </a:solidFill>
              <a:effectLst/>
              <a:latin typeface="Arial" pitchFamily="34" charset="0"/>
              <a:cs typeface="Arial" pitchFamily="34" charset="0"/>
            </a:rPr>
            <a:t>аналитических показателей</a:t>
          </a:r>
          <a:r>
            <a:rPr lang="ru-RU" sz="1600" kern="1200" dirty="0" smtClean="0">
              <a:latin typeface="Arial" pitchFamily="34" charset="0"/>
              <a:cs typeface="Arial" pitchFamily="34" charset="0"/>
            </a:rPr>
            <a:t>: результативности, успеваемости и качества </a:t>
          </a:r>
          <a:r>
            <a:rPr lang="ru-RU" sz="1600" kern="1200" dirty="0" err="1" smtClean="0">
              <a:latin typeface="Arial" pitchFamily="34" charset="0"/>
              <a:cs typeface="Arial" pitchFamily="34" charset="0"/>
            </a:rPr>
            <a:t>обученности</a:t>
          </a:r>
          <a:r>
            <a:rPr lang="ru-RU" sz="1600" kern="1200" dirty="0" smtClean="0">
              <a:latin typeface="Arial" pitchFamily="34" charset="0"/>
              <a:cs typeface="Arial" pitchFamily="34" charset="0"/>
            </a:rPr>
            <a:t>.</a:t>
          </a:r>
          <a:endParaRPr lang="ru-RU" sz="1600" kern="1200" dirty="0">
            <a:latin typeface="Arial" pitchFamily="34" charset="0"/>
            <a:cs typeface="Arial" pitchFamily="34" charset="0"/>
          </a:endParaRPr>
        </a:p>
      </dsp:txBody>
      <dsp:txXfrm>
        <a:off x="458709" y="4822706"/>
        <a:ext cx="7053839"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997B1-1EEB-4059-BCD5-13B76D27FED7}">
      <dsp:nvSpPr>
        <dsp:cNvPr id="0" name=""/>
        <dsp:cNvSpPr/>
      </dsp:nvSpPr>
      <dsp:spPr>
        <a:xfrm>
          <a:off x="4814" y="582575"/>
          <a:ext cx="3069140" cy="9465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latin typeface="Arial" pitchFamily="34" charset="0"/>
              <a:cs typeface="Arial" pitchFamily="34" charset="0"/>
            </a:rPr>
            <a:t>Внешняя</a:t>
          </a:r>
          <a:endParaRPr lang="ru-RU" sz="1600" b="1" kern="1200" dirty="0">
            <a:solidFill>
              <a:schemeClr val="tx1"/>
            </a:solidFill>
            <a:effectLst/>
            <a:latin typeface="Arial" pitchFamily="34" charset="0"/>
            <a:cs typeface="Arial" pitchFamily="34" charset="0"/>
          </a:endParaRPr>
        </a:p>
      </dsp:txBody>
      <dsp:txXfrm>
        <a:off x="32537" y="610298"/>
        <a:ext cx="3013694" cy="891100"/>
      </dsp:txXfrm>
    </dsp:sp>
    <dsp:sp modelId="{59CD6647-0813-4CB5-8AE8-80A29C9B839F}">
      <dsp:nvSpPr>
        <dsp:cNvPr id="0" name=""/>
        <dsp:cNvSpPr/>
      </dsp:nvSpPr>
      <dsp:spPr>
        <a:xfrm>
          <a:off x="311728" y="1529122"/>
          <a:ext cx="257314" cy="660803"/>
        </a:xfrm>
        <a:custGeom>
          <a:avLst/>
          <a:gdLst/>
          <a:ahLst/>
          <a:cxnLst/>
          <a:rect l="0" t="0" r="0" b="0"/>
          <a:pathLst>
            <a:path>
              <a:moveTo>
                <a:pt x="0" y="0"/>
              </a:moveTo>
              <a:lnTo>
                <a:pt x="0" y="660803"/>
              </a:lnTo>
              <a:lnTo>
                <a:pt x="257314" y="6608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DFD237-ACFE-4E89-B6D6-3D1F2C57D067}">
      <dsp:nvSpPr>
        <dsp:cNvPr id="0" name=""/>
        <dsp:cNvSpPr/>
      </dsp:nvSpPr>
      <dsp:spPr>
        <a:xfrm>
          <a:off x="569043" y="1716651"/>
          <a:ext cx="3763409" cy="9465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latin typeface="Arial" pitchFamily="34" charset="0"/>
              <a:cs typeface="Arial" pitchFamily="34" charset="0"/>
            </a:rPr>
            <a:t>Государственная итоговая аттестация</a:t>
          </a:r>
          <a:endParaRPr lang="ru-RU" sz="1600" b="1" kern="1200" dirty="0">
            <a:solidFill>
              <a:schemeClr val="tx1"/>
            </a:solidFill>
            <a:effectLst/>
            <a:latin typeface="Arial" pitchFamily="34" charset="0"/>
            <a:cs typeface="Arial" pitchFamily="34" charset="0"/>
          </a:endParaRPr>
        </a:p>
      </dsp:txBody>
      <dsp:txXfrm>
        <a:off x="596766" y="1744374"/>
        <a:ext cx="3707963" cy="891100"/>
      </dsp:txXfrm>
    </dsp:sp>
    <dsp:sp modelId="{C88FAFC8-87DD-47C6-BC73-E3557D0529CF}">
      <dsp:nvSpPr>
        <dsp:cNvPr id="0" name=""/>
        <dsp:cNvSpPr/>
      </dsp:nvSpPr>
      <dsp:spPr>
        <a:xfrm>
          <a:off x="311728" y="1529122"/>
          <a:ext cx="306914" cy="1893093"/>
        </a:xfrm>
        <a:custGeom>
          <a:avLst/>
          <a:gdLst/>
          <a:ahLst/>
          <a:cxnLst/>
          <a:rect l="0" t="0" r="0" b="0"/>
          <a:pathLst>
            <a:path>
              <a:moveTo>
                <a:pt x="0" y="0"/>
              </a:moveTo>
              <a:lnTo>
                <a:pt x="0" y="1893093"/>
              </a:lnTo>
              <a:lnTo>
                <a:pt x="306914" y="18930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9DA6E-E6EC-436D-9CF0-790BDA5D69F2}">
      <dsp:nvSpPr>
        <dsp:cNvPr id="0" name=""/>
        <dsp:cNvSpPr/>
      </dsp:nvSpPr>
      <dsp:spPr>
        <a:xfrm>
          <a:off x="618642" y="2948942"/>
          <a:ext cx="3664211" cy="9465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latin typeface="Arial" pitchFamily="34" charset="0"/>
              <a:cs typeface="Arial" pitchFamily="34" charset="0"/>
            </a:rPr>
            <a:t>Независимая оценка качества</a:t>
          </a:r>
          <a:endParaRPr lang="ru-RU" sz="1600" b="1" kern="1200" dirty="0">
            <a:solidFill>
              <a:schemeClr val="tx1"/>
            </a:solidFill>
            <a:effectLst/>
            <a:latin typeface="Arial" pitchFamily="34" charset="0"/>
            <a:cs typeface="Arial" pitchFamily="34" charset="0"/>
          </a:endParaRPr>
        </a:p>
      </dsp:txBody>
      <dsp:txXfrm>
        <a:off x="646365" y="2976665"/>
        <a:ext cx="3608765" cy="891100"/>
      </dsp:txXfrm>
    </dsp:sp>
    <dsp:sp modelId="{BDF172F9-59FC-4AD5-91F4-276C8D4D74D0}">
      <dsp:nvSpPr>
        <dsp:cNvPr id="0" name=""/>
        <dsp:cNvSpPr/>
      </dsp:nvSpPr>
      <dsp:spPr>
        <a:xfrm>
          <a:off x="311728" y="1529122"/>
          <a:ext cx="306914" cy="3076277"/>
        </a:xfrm>
        <a:custGeom>
          <a:avLst/>
          <a:gdLst/>
          <a:ahLst/>
          <a:cxnLst/>
          <a:rect l="0" t="0" r="0" b="0"/>
          <a:pathLst>
            <a:path>
              <a:moveTo>
                <a:pt x="0" y="0"/>
              </a:moveTo>
              <a:lnTo>
                <a:pt x="0" y="3076277"/>
              </a:lnTo>
              <a:lnTo>
                <a:pt x="306914" y="30762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4972BB-4545-47BB-9967-45967ED31A76}">
      <dsp:nvSpPr>
        <dsp:cNvPr id="0" name=""/>
        <dsp:cNvSpPr/>
      </dsp:nvSpPr>
      <dsp:spPr>
        <a:xfrm>
          <a:off x="618642" y="4132125"/>
          <a:ext cx="3664211" cy="9465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latin typeface="Arial" pitchFamily="34" charset="0"/>
              <a:cs typeface="Arial" pitchFamily="34" charset="0"/>
            </a:rPr>
            <a:t>Мониторинговые исследования муниципального, регионального, федерального уровней</a:t>
          </a:r>
          <a:endParaRPr lang="ru-RU" sz="1600" b="1" kern="1200" dirty="0">
            <a:solidFill>
              <a:schemeClr val="tx1"/>
            </a:solidFill>
            <a:effectLst/>
            <a:latin typeface="Arial" pitchFamily="34" charset="0"/>
            <a:cs typeface="Arial" pitchFamily="34" charset="0"/>
          </a:endParaRPr>
        </a:p>
      </dsp:txBody>
      <dsp:txXfrm>
        <a:off x="646365" y="4159848"/>
        <a:ext cx="3608765" cy="891100"/>
      </dsp:txXfrm>
    </dsp:sp>
    <dsp:sp modelId="{A8B07646-875C-4C5F-8E9D-E1F6DBFFEF51}">
      <dsp:nvSpPr>
        <dsp:cNvPr id="0" name=""/>
        <dsp:cNvSpPr/>
      </dsp:nvSpPr>
      <dsp:spPr>
        <a:xfrm>
          <a:off x="4143363" y="582575"/>
          <a:ext cx="3559811" cy="9465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latin typeface="Arial" pitchFamily="34" charset="0"/>
              <a:cs typeface="Arial" pitchFamily="34" charset="0"/>
            </a:rPr>
            <a:t>Внутренняя</a:t>
          </a:r>
          <a:endParaRPr lang="ru-RU" sz="1600" b="1" kern="1200" dirty="0">
            <a:solidFill>
              <a:schemeClr val="tx1"/>
            </a:solidFill>
            <a:effectLst/>
            <a:latin typeface="Arial" pitchFamily="34" charset="0"/>
            <a:cs typeface="Arial" pitchFamily="34" charset="0"/>
          </a:endParaRPr>
        </a:p>
      </dsp:txBody>
      <dsp:txXfrm>
        <a:off x="4171086" y="610298"/>
        <a:ext cx="3504365" cy="891100"/>
      </dsp:txXfrm>
    </dsp:sp>
    <dsp:sp modelId="{1F8672B3-D093-44E7-A5E8-5157EAEE3370}">
      <dsp:nvSpPr>
        <dsp:cNvPr id="0" name=""/>
        <dsp:cNvSpPr/>
      </dsp:nvSpPr>
      <dsp:spPr>
        <a:xfrm>
          <a:off x="4499344" y="1529122"/>
          <a:ext cx="355981" cy="709910"/>
        </a:xfrm>
        <a:custGeom>
          <a:avLst/>
          <a:gdLst/>
          <a:ahLst/>
          <a:cxnLst/>
          <a:rect l="0" t="0" r="0" b="0"/>
          <a:pathLst>
            <a:path>
              <a:moveTo>
                <a:pt x="0" y="0"/>
              </a:moveTo>
              <a:lnTo>
                <a:pt x="0" y="709910"/>
              </a:lnTo>
              <a:lnTo>
                <a:pt x="355981" y="7099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03F5C-F913-4CB4-99DC-93733AB9BCE2}">
      <dsp:nvSpPr>
        <dsp:cNvPr id="0" name=""/>
        <dsp:cNvSpPr/>
      </dsp:nvSpPr>
      <dsp:spPr>
        <a:xfrm>
          <a:off x="4855326" y="1765758"/>
          <a:ext cx="4283859" cy="9465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latin typeface="Arial" pitchFamily="34" charset="0"/>
              <a:cs typeface="Arial" pitchFamily="34" charset="0"/>
            </a:rPr>
            <a:t>Текущая и тематическая оценка, портфолио</a:t>
          </a:r>
          <a:endParaRPr lang="ru-RU" sz="1600" b="1" kern="1200" dirty="0">
            <a:solidFill>
              <a:schemeClr val="tx1"/>
            </a:solidFill>
            <a:effectLst/>
            <a:latin typeface="Arial" pitchFamily="34" charset="0"/>
            <a:cs typeface="Arial" pitchFamily="34" charset="0"/>
          </a:endParaRPr>
        </a:p>
      </dsp:txBody>
      <dsp:txXfrm>
        <a:off x="4883049" y="1793481"/>
        <a:ext cx="4228413" cy="891100"/>
      </dsp:txXfrm>
    </dsp:sp>
    <dsp:sp modelId="{260EE7D7-6F57-4959-AC3E-2706DF21BEF7}">
      <dsp:nvSpPr>
        <dsp:cNvPr id="0" name=""/>
        <dsp:cNvSpPr/>
      </dsp:nvSpPr>
      <dsp:spPr>
        <a:xfrm>
          <a:off x="4499344" y="1529122"/>
          <a:ext cx="360795" cy="1910396"/>
        </a:xfrm>
        <a:custGeom>
          <a:avLst/>
          <a:gdLst/>
          <a:ahLst/>
          <a:cxnLst/>
          <a:rect l="0" t="0" r="0" b="0"/>
          <a:pathLst>
            <a:path>
              <a:moveTo>
                <a:pt x="0" y="0"/>
              </a:moveTo>
              <a:lnTo>
                <a:pt x="0" y="1910396"/>
              </a:lnTo>
              <a:lnTo>
                <a:pt x="360795" y="19103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EDF1B-137E-4B2C-B8F5-93D13B448B9C}">
      <dsp:nvSpPr>
        <dsp:cNvPr id="0" name=""/>
        <dsp:cNvSpPr/>
      </dsp:nvSpPr>
      <dsp:spPr>
        <a:xfrm>
          <a:off x="4860140" y="2966245"/>
          <a:ext cx="4283859" cy="9465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latin typeface="Arial" pitchFamily="34" charset="0"/>
              <a:cs typeface="Arial" pitchFamily="34" charset="0"/>
            </a:rPr>
            <a:t>Промежуточная и итоговая аттестация учащихся</a:t>
          </a:r>
          <a:endParaRPr lang="ru-RU" sz="1600" b="1" kern="1200" dirty="0">
            <a:solidFill>
              <a:schemeClr val="tx1"/>
            </a:solidFill>
            <a:effectLst/>
            <a:latin typeface="Arial" pitchFamily="34" charset="0"/>
            <a:cs typeface="Arial" pitchFamily="34" charset="0"/>
          </a:endParaRPr>
        </a:p>
      </dsp:txBody>
      <dsp:txXfrm>
        <a:off x="4887863" y="2993968"/>
        <a:ext cx="4228413" cy="891100"/>
      </dsp:txXfrm>
    </dsp:sp>
    <dsp:sp modelId="{DAD61161-328D-47FE-A241-63B1D00A49B0}">
      <dsp:nvSpPr>
        <dsp:cNvPr id="0" name=""/>
        <dsp:cNvSpPr/>
      </dsp:nvSpPr>
      <dsp:spPr>
        <a:xfrm>
          <a:off x="4499344" y="1529122"/>
          <a:ext cx="355981" cy="3076277"/>
        </a:xfrm>
        <a:custGeom>
          <a:avLst/>
          <a:gdLst/>
          <a:ahLst/>
          <a:cxnLst/>
          <a:rect l="0" t="0" r="0" b="0"/>
          <a:pathLst>
            <a:path>
              <a:moveTo>
                <a:pt x="0" y="0"/>
              </a:moveTo>
              <a:lnTo>
                <a:pt x="0" y="3076277"/>
              </a:lnTo>
              <a:lnTo>
                <a:pt x="355981" y="30762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AB327-301D-4072-9C6F-3AE79315510B}">
      <dsp:nvSpPr>
        <dsp:cNvPr id="0" name=""/>
        <dsp:cNvSpPr/>
      </dsp:nvSpPr>
      <dsp:spPr>
        <a:xfrm>
          <a:off x="4855326" y="4132125"/>
          <a:ext cx="4259491" cy="9465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err="1" smtClean="0">
              <a:solidFill>
                <a:schemeClr val="tx1"/>
              </a:solidFill>
              <a:effectLst/>
              <a:latin typeface="Arial" pitchFamily="34" charset="0"/>
              <a:cs typeface="Arial" pitchFamily="34" charset="0"/>
            </a:rPr>
            <a:t>Внутришкольный</a:t>
          </a:r>
          <a:r>
            <a:rPr lang="ru-RU" sz="1600" b="1" kern="1200" dirty="0" smtClean="0">
              <a:solidFill>
                <a:schemeClr val="tx1"/>
              </a:solidFill>
              <a:effectLst/>
              <a:latin typeface="Arial" pitchFamily="34" charset="0"/>
              <a:cs typeface="Arial" pitchFamily="34" charset="0"/>
            </a:rPr>
            <a:t> мониторинг образовательных достижений</a:t>
          </a:r>
          <a:endParaRPr lang="ru-RU" sz="1600" b="1" kern="1200" dirty="0">
            <a:solidFill>
              <a:schemeClr val="tx1"/>
            </a:solidFill>
            <a:effectLst/>
            <a:latin typeface="Arial" pitchFamily="34" charset="0"/>
            <a:cs typeface="Arial" pitchFamily="34" charset="0"/>
          </a:endParaRPr>
        </a:p>
      </dsp:txBody>
      <dsp:txXfrm>
        <a:off x="4883049" y="4159848"/>
        <a:ext cx="4204045" cy="891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997B1-1EEB-4059-BCD5-13B76D27FED7}">
      <dsp:nvSpPr>
        <dsp:cNvPr id="0" name=""/>
        <dsp:cNvSpPr/>
      </dsp:nvSpPr>
      <dsp:spPr>
        <a:xfrm>
          <a:off x="807303" y="2285"/>
          <a:ext cx="2529869" cy="7802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1"/>
              </a:solidFill>
              <a:effectLst/>
              <a:latin typeface="Arial" pitchFamily="34" charset="0"/>
              <a:cs typeface="Arial" pitchFamily="34" charset="0"/>
            </a:rPr>
            <a:t>Внешняя</a:t>
          </a:r>
          <a:endParaRPr lang="ru-RU" sz="2000" b="1" kern="1200" dirty="0">
            <a:solidFill>
              <a:schemeClr val="bg1"/>
            </a:solidFill>
            <a:effectLst/>
            <a:latin typeface="Arial" pitchFamily="34" charset="0"/>
            <a:cs typeface="Arial" pitchFamily="34" charset="0"/>
          </a:endParaRPr>
        </a:p>
      </dsp:txBody>
      <dsp:txXfrm>
        <a:off x="830155" y="25137"/>
        <a:ext cx="2484165" cy="734527"/>
      </dsp:txXfrm>
    </dsp:sp>
    <dsp:sp modelId="{59CD6647-0813-4CB5-8AE8-80A29C9B839F}">
      <dsp:nvSpPr>
        <dsp:cNvPr id="0" name=""/>
        <dsp:cNvSpPr/>
      </dsp:nvSpPr>
      <dsp:spPr>
        <a:xfrm>
          <a:off x="1060290" y="782516"/>
          <a:ext cx="212102" cy="544695"/>
        </a:xfrm>
        <a:custGeom>
          <a:avLst/>
          <a:gdLst/>
          <a:ahLst/>
          <a:cxnLst/>
          <a:rect l="0" t="0" r="0" b="0"/>
          <a:pathLst>
            <a:path>
              <a:moveTo>
                <a:pt x="0" y="0"/>
              </a:moveTo>
              <a:lnTo>
                <a:pt x="0" y="544695"/>
              </a:lnTo>
              <a:lnTo>
                <a:pt x="212102" y="5446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DFD237-ACFE-4E89-B6D6-3D1F2C57D067}">
      <dsp:nvSpPr>
        <dsp:cNvPr id="0" name=""/>
        <dsp:cNvSpPr/>
      </dsp:nvSpPr>
      <dsp:spPr>
        <a:xfrm>
          <a:off x="1272393" y="937095"/>
          <a:ext cx="3102150" cy="7802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latin typeface="Arial" pitchFamily="34" charset="0"/>
              <a:cs typeface="Arial" pitchFamily="34" charset="0"/>
            </a:rPr>
            <a:t>соответствие стандарту образования</a:t>
          </a:r>
          <a:endParaRPr lang="ru-RU" sz="1600" b="1" kern="1200" dirty="0">
            <a:solidFill>
              <a:schemeClr val="tx1"/>
            </a:solidFill>
            <a:effectLst/>
            <a:latin typeface="Arial" pitchFamily="34" charset="0"/>
            <a:cs typeface="Arial" pitchFamily="34" charset="0"/>
          </a:endParaRPr>
        </a:p>
      </dsp:txBody>
      <dsp:txXfrm>
        <a:off x="1295245" y="959947"/>
        <a:ext cx="3056446" cy="734527"/>
      </dsp:txXfrm>
    </dsp:sp>
    <dsp:sp modelId="{C88FAFC8-87DD-47C6-BC73-E3557D0529CF}">
      <dsp:nvSpPr>
        <dsp:cNvPr id="0" name=""/>
        <dsp:cNvSpPr/>
      </dsp:nvSpPr>
      <dsp:spPr>
        <a:xfrm>
          <a:off x="1060290" y="782516"/>
          <a:ext cx="252986" cy="1560462"/>
        </a:xfrm>
        <a:custGeom>
          <a:avLst/>
          <a:gdLst/>
          <a:ahLst/>
          <a:cxnLst/>
          <a:rect l="0" t="0" r="0" b="0"/>
          <a:pathLst>
            <a:path>
              <a:moveTo>
                <a:pt x="0" y="0"/>
              </a:moveTo>
              <a:lnTo>
                <a:pt x="0" y="1560462"/>
              </a:lnTo>
              <a:lnTo>
                <a:pt x="252986" y="1560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9DA6E-E6EC-436D-9CF0-790BDA5D69F2}">
      <dsp:nvSpPr>
        <dsp:cNvPr id="0" name=""/>
        <dsp:cNvSpPr/>
      </dsp:nvSpPr>
      <dsp:spPr>
        <a:xfrm>
          <a:off x="1313277" y="1952863"/>
          <a:ext cx="3020382" cy="7802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latin typeface="Arial" pitchFamily="34" charset="0"/>
              <a:cs typeface="Arial" pitchFamily="34" charset="0"/>
            </a:rPr>
            <a:t>стандартизированные материалы</a:t>
          </a:r>
          <a:endParaRPr lang="ru-RU" sz="1600" b="1" kern="1200" dirty="0">
            <a:solidFill>
              <a:schemeClr val="tx1"/>
            </a:solidFill>
            <a:effectLst/>
            <a:latin typeface="Arial" pitchFamily="34" charset="0"/>
            <a:cs typeface="Arial" pitchFamily="34" charset="0"/>
          </a:endParaRPr>
        </a:p>
      </dsp:txBody>
      <dsp:txXfrm>
        <a:off x="1336129" y="1975715"/>
        <a:ext cx="2974678" cy="734527"/>
      </dsp:txXfrm>
    </dsp:sp>
    <dsp:sp modelId="{BDF172F9-59FC-4AD5-91F4-276C8D4D74D0}">
      <dsp:nvSpPr>
        <dsp:cNvPr id="0" name=""/>
        <dsp:cNvSpPr/>
      </dsp:nvSpPr>
      <dsp:spPr>
        <a:xfrm>
          <a:off x="1060290" y="782516"/>
          <a:ext cx="252986" cy="2535752"/>
        </a:xfrm>
        <a:custGeom>
          <a:avLst/>
          <a:gdLst/>
          <a:ahLst/>
          <a:cxnLst/>
          <a:rect l="0" t="0" r="0" b="0"/>
          <a:pathLst>
            <a:path>
              <a:moveTo>
                <a:pt x="0" y="0"/>
              </a:moveTo>
              <a:lnTo>
                <a:pt x="0" y="2535752"/>
              </a:lnTo>
              <a:lnTo>
                <a:pt x="252986" y="2535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4972BB-4545-47BB-9967-45967ED31A76}">
      <dsp:nvSpPr>
        <dsp:cNvPr id="0" name=""/>
        <dsp:cNvSpPr/>
      </dsp:nvSpPr>
      <dsp:spPr>
        <a:xfrm>
          <a:off x="1313277" y="2928152"/>
          <a:ext cx="3020382" cy="7802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latin typeface="Arial" pitchFamily="34" charset="0"/>
              <a:cs typeface="Arial" pitchFamily="34" charset="0"/>
            </a:rPr>
            <a:t>независимые наблюдатели</a:t>
          </a:r>
          <a:endParaRPr lang="ru-RU" sz="1600" b="1" kern="1200" dirty="0">
            <a:solidFill>
              <a:schemeClr val="tx1"/>
            </a:solidFill>
            <a:effectLst/>
            <a:latin typeface="Arial" pitchFamily="34" charset="0"/>
            <a:cs typeface="Arial" pitchFamily="34" charset="0"/>
          </a:endParaRPr>
        </a:p>
      </dsp:txBody>
      <dsp:txXfrm>
        <a:off x="1336129" y="2951004"/>
        <a:ext cx="2974678" cy="734527"/>
      </dsp:txXfrm>
    </dsp:sp>
    <dsp:sp modelId="{8F34EB49-FBBE-4FAA-B028-2820C58F3D4E}">
      <dsp:nvSpPr>
        <dsp:cNvPr id="0" name=""/>
        <dsp:cNvSpPr/>
      </dsp:nvSpPr>
      <dsp:spPr>
        <a:xfrm>
          <a:off x="1060290" y="782516"/>
          <a:ext cx="252986" cy="3511041"/>
        </a:xfrm>
        <a:custGeom>
          <a:avLst/>
          <a:gdLst/>
          <a:ahLst/>
          <a:cxnLst/>
          <a:rect l="0" t="0" r="0" b="0"/>
          <a:pathLst>
            <a:path>
              <a:moveTo>
                <a:pt x="0" y="0"/>
              </a:moveTo>
              <a:lnTo>
                <a:pt x="0" y="3511041"/>
              </a:lnTo>
              <a:lnTo>
                <a:pt x="252986" y="35110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495476-1D60-46B4-AE2B-6ECA392191F8}">
      <dsp:nvSpPr>
        <dsp:cNvPr id="0" name=""/>
        <dsp:cNvSpPr/>
      </dsp:nvSpPr>
      <dsp:spPr>
        <a:xfrm>
          <a:off x="1313277" y="3903442"/>
          <a:ext cx="3020382" cy="7802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latin typeface="Arial" pitchFamily="34" charset="0"/>
              <a:cs typeface="Arial" pitchFamily="34" charset="0"/>
            </a:rPr>
            <a:t>соблюдение процедуры</a:t>
          </a:r>
          <a:endParaRPr lang="ru-RU" sz="1600" b="1" kern="1200" dirty="0">
            <a:solidFill>
              <a:schemeClr val="tx1"/>
            </a:solidFill>
            <a:effectLst/>
            <a:latin typeface="Arial" pitchFamily="34" charset="0"/>
            <a:cs typeface="Arial" pitchFamily="34" charset="0"/>
          </a:endParaRPr>
        </a:p>
      </dsp:txBody>
      <dsp:txXfrm>
        <a:off x="1336129" y="3926294"/>
        <a:ext cx="2974678" cy="734527"/>
      </dsp:txXfrm>
    </dsp:sp>
    <dsp:sp modelId="{ECBF669E-3567-4438-AB5B-2F039282C119}">
      <dsp:nvSpPr>
        <dsp:cNvPr id="0" name=""/>
        <dsp:cNvSpPr/>
      </dsp:nvSpPr>
      <dsp:spPr>
        <a:xfrm>
          <a:off x="1060290" y="782516"/>
          <a:ext cx="252986" cy="4486330"/>
        </a:xfrm>
        <a:custGeom>
          <a:avLst/>
          <a:gdLst/>
          <a:ahLst/>
          <a:cxnLst/>
          <a:rect l="0" t="0" r="0" b="0"/>
          <a:pathLst>
            <a:path>
              <a:moveTo>
                <a:pt x="0" y="0"/>
              </a:moveTo>
              <a:lnTo>
                <a:pt x="0" y="4486330"/>
              </a:lnTo>
              <a:lnTo>
                <a:pt x="252986" y="44863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21808A-EBE2-4991-AA39-630231C2CC15}">
      <dsp:nvSpPr>
        <dsp:cNvPr id="0" name=""/>
        <dsp:cNvSpPr/>
      </dsp:nvSpPr>
      <dsp:spPr>
        <a:xfrm>
          <a:off x="1313277" y="4878731"/>
          <a:ext cx="3002929" cy="7802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FF0000"/>
              </a:solidFill>
              <a:effectLst/>
              <a:latin typeface="Arial" pitchFamily="34" charset="0"/>
              <a:cs typeface="Arial" pitchFamily="34" charset="0"/>
            </a:rPr>
            <a:t>Инструмент – диагностическая работа</a:t>
          </a:r>
          <a:endParaRPr lang="ru-RU" sz="1600" b="1" kern="1200" dirty="0">
            <a:solidFill>
              <a:srgbClr val="FF0000"/>
            </a:solidFill>
            <a:effectLst/>
            <a:latin typeface="Arial" pitchFamily="34" charset="0"/>
            <a:cs typeface="Arial" pitchFamily="34" charset="0"/>
          </a:endParaRPr>
        </a:p>
      </dsp:txBody>
      <dsp:txXfrm>
        <a:off x="1336129" y="4901583"/>
        <a:ext cx="2957225" cy="734527"/>
      </dsp:txXfrm>
    </dsp:sp>
    <dsp:sp modelId="{A8B07646-875C-4C5F-8E9D-E1F6DBFFEF51}">
      <dsp:nvSpPr>
        <dsp:cNvPr id="0" name=""/>
        <dsp:cNvSpPr/>
      </dsp:nvSpPr>
      <dsp:spPr>
        <a:xfrm>
          <a:off x="4218678" y="2285"/>
          <a:ext cx="2934325" cy="7802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1"/>
              </a:solidFill>
              <a:effectLst/>
              <a:latin typeface="Arial" pitchFamily="34" charset="0"/>
              <a:cs typeface="Arial" pitchFamily="34" charset="0"/>
            </a:rPr>
            <a:t>Внутренняя</a:t>
          </a:r>
          <a:endParaRPr lang="ru-RU" sz="2000" b="1" kern="1200" dirty="0">
            <a:solidFill>
              <a:schemeClr val="bg1"/>
            </a:solidFill>
            <a:effectLst/>
            <a:latin typeface="Arial" pitchFamily="34" charset="0"/>
            <a:cs typeface="Arial" pitchFamily="34" charset="0"/>
          </a:endParaRPr>
        </a:p>
      </dsp:txBody>
      <dsp:txXfrm>
        <a:off x="4241530" y="25137"/>
        <a:ext cx="2888621" cy="734527"/>
      </dsp:txXfrm>
    </dsp:sp>
    <dsp:sp modelId="{1F8672B3-D093-44E7-A5E8-5157EAEE3370}">
      <dsp:nvSpPr>
        <dsp:cNvPr id="0" name=""/>
        <dsp:cNvSpPr/>
      </dsp:nvSpPr>
      <dsp:spPr>
        <a:xfrm>
          <a:off x="4512110" y="782516"/>
          <a:ext cx="293432" cy="585173"/>
        </a:xfrm>
        <a:custGeom>
          <a:avLst/>
          <a:gdLst/>
          <a:ahLst/>
          <a:cxnLst/>
          <a:rect l="0" t="0" r="0" b="0"/>
          <a:pathLst>
            <a:path>
              <a:moveTo>
                <a:pt x="0" y="0"/>
              </a:moveTo>
              <a:lnTo>
                <a:pt x="0" y="585173"/>
              </a:lnTo>
              <a:lnTo>
                <a:pt x="293432" y="5851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03F5C-F913-4CB4-99DC-93733AB9BCE2}">
      <dsp:nvSpPr>
        <dsp:cNvPr id="0" name=""/>
        <dsp:cNvSpPr/>
      </dsp:nvSpPr>
      <dsp:spPr>
        <a:xfrm>
          <a:off x="4805543" y="977574"/>
          <a:ext cx="3531152" cy="7802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latin typeface="Arial" pitchFamily="34" charset="0"/>
              <a:cs typeface="Arial" pitchFamily="34" charset="0"/>
            </a:rPr>
            <a:t>стандартизированные тесты или  разработанные с </a:t>
          </a:r>
          <a:r>
            <a:rPr lang="ru-RU" sz="1600" b="1" kern="1200" dirty="0" err="1" smtClean="0">
              <a:solidFill>
                <a:schemeClr val="tx1"/>
              </a:solidFill>
              <a:effectLst/>
              <a:latin typeface="Arial" pitchFamily="34" charset="0"/>
              <a:cs typeface="Arial" pitchFamily="34" charset="0"/>
            </a:rPr>
            <a:t>кодиф</a:t>
          </a:r>
          <a:r>
            <a:rPr lang="ru-RU" sz="1600" b="1" kern="1200" dirty="0" smtClean="0">
              <a:solidFill>
                <a:schemeClr val="tx1"/>
              </a:solidFill>
              <a:effectLst/>
              <a:latin typeface="Arial" pitchFamily="34" charset="0"/>
              <a:cs typeface="Arial" pitchFamily="34" charset="0"/>
            </a:rPr>
            <a:t>. ФИПИ</a:t>
          </a:r>
          <a:endParaRPr lang="ru-RU" sz="1600" b="1" kern="1200" dirty="0">
            <a:solidFill>
              <a:schemeClr val="tx1"/>
            </a:solidFill>
            <a:effectLst/>
            <a:latin typeface="Arial" pitchFamily="34" charset="0"/>
            <a:cs typeface="Arial" pitchFamily="34" charset="0"/>
          </a:endParaRPr>
        </a:p>
      </dsp:txBody>
      <dsp:txXfrm>
        <a:off x="4828395" y="1000426"/>
        <a:ext cx="3485448" cy="734527"/>
      </dsp:txXfrm>
    </dsp:sp>
    <dsp:sp modelId="{260EE7D7-6F57-4959-AC3E-2706DF21BEF7}">
      <dsp:nvSpPr>
        <dsp:cNvPr id="0" name=""/>
        <dsp:cNvSpPr/>
      </dsp:nvSpPr>
      <dsp:spPr>
        <a:xfrm>
          <a:off x="4512110" y="782516"/>
          <a:ext cx="293432" cy="1560462"/>
        </a:xfrm>
        <a:custGeom>
          <a:avLst/>
          <a:gdLst/>
          <a:ahLst/>
          <a:cxnLst/>
          <a:rect l="0" t="0" r="0" b="0"/>
          <a:pathLst>
            <a:path>
              <a:moveTo>
                <a:pt x="0" y="0"/>
              </a:moveTo>
              <a:lnTo>
                <a:pt x="0" y="1560462"/>
              </a:lnTo>
              <a:lnTo>
                <a:pt x="293432" y="1560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EDF1B-137E-4B2C-B8F5-93D13B448B9C}">
      <dsp:nvSpPr>
        <dsp:cNvPr id="0" name=""/>
        <dsp:cNvSpPr/>
      </dsp:nvSpPr>
      <dsp:spPr>
        <a:xfrm>
          <a:off x="4805543" y="1952863"/>
          <a:ext cx="3531152" cy="7802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latin typeface="Arial" pitchFamily="34" charset="0"/>
              <a:cs typeface="Arial" pitchFamily="34" charset="0"/>
            </a:rPr>
            <a:t>наблюдатели</a:t>
          </a:r>
          <a:endParaRPr lang="ru-RU" sz="1600" b="1" kern="1200" dirty="0">
            <a:solidFill>
              <a:schemeClr val="tx1"/>
            </a:solidFill>
            <a:effectLst/>
            <a:latin typeface="Arial" pitchFamily="34" charset="0"/>
            <a:cs typeface="Arial" pitchFamily="34" charset="0"/>
          </a:endParaRPr>
        </a:p>
      </dsp:txBody>
      <dsp:txXfrm>
        <a:off x="4828395" y="1975715"/>
        <a:ext cx="3485448" cy="734527"/>
      </dsp:txXfrm>
    </dsp:sp>
    <dsp:sp modelId="{DAD61161-328D-47FE-A241-63B1D00A49B0}">
      <dsp:nvSpPr>
        <dsp:cNvPr id="0" name=""/>
        <dsp:cNvSpPr/>
      </dsp:nvSpPr>
      <dsp:spPr>
        <a:xfrm>
          <a:off x="4512110" y="782516"/>
          <a:ext cx="293432" cy="2535752"/>
        </a:xfrm>
        <a:custGeom>
          <a:avLst/>
          <a:gdLst/>
          <a:ahLst/>
          <a:cxnLst/>
          <a:rect l="0" t="0" r="0" b="0"/>
          <a:pathLst>
            <a:path>
              <a:moveTo>
                <a:pt x="0" y="0"/>
              </a:moveTo>
              <a:lnTo>
                <a:pt x="0" y="2535752"/>
              </a:lnTo>
              <a:lnTo>
                <a:pt x="293432" y="2535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AB327-301D-4072-9C6F-3AE79315510B}">
      <dsp:nvSpPr>
        <dsp:cNvPr id="0" name=""/>
        <dsp:cNvSpPr/>
      </dsp:nvSpPr>
      <dsp:spPr>
        <a:xfrm>
          <a:off x="4805543" y="2928152"/>
          <a:ext cx="3511066" cy="7802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latin typeface="Arial" pitchFamily="34" charset="0"/>
              <a:cs typeface="Arial" pitchFamily="34" charset="0"/>
            </a:rPr>
            <a:t>независимая проверка</a:t>
          </a:r>
          <a:endParaRPr lang="ru-RU" sz="1600" b="1" kern="1200" dirty="0">
            <a:solidFill>
              <a:schemeClr val="tx1"/>
            </a:solidFill>
            <a:effectLst/>
            <a:latin typeface="Arial" pitchFamily="34" charset="0"/>
            <a:cs typeface="Arial" pitchFamily="34" charset="0"/>
          </a:endParaRPr>
        </a:p>
      </dsp:txBody>
      <dsp:txXfrm>
        <a:off x="4828395" y="2951004"/>
        <a:ext cx="3465362" cy="734527"/>
      </dsp:txXfrm>
    </dsp:sp>
    <dsp:sp modelId="{98509810-D0C4-4C95-9D45-6F21BBE41DAA}">
      <dsp:nvSpPr>
        <dsp:cNvPr id="0" name=""/>
        <dsp:cNvSpPr/>
      </dsp:nvSpPr>
      <dsp:spPr>
        <a:xfrm>
          <a:off x="4512110" y="782516"/>
          <a:ext cx="293432" cy="3511041"/>
        </a:xfrm>
        <a:custGeom>
          <a:avLst/>
          <a:gdLst/>
          <a:ahLst/>
          <a:cxnLst/>
          <a:rect l="0" t="0" r="0" b="0"/>
          <a:pathLst>
            <a:path>
              <a:moveTo>
                <a:pt x="0" y="0"/>
              </a:moveTo>
              <a:lnTo>
                <a:pt x="0" y="3511041"/>
              </a:lnTo>
              <a:lnTo>
                <a:pt x="293432" y="35110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6805DC-C7FB-49FE-9936-25BB82376275}">
      <dsp:nvSpPr>
        <dsp:cNvPr id="0" name=""/>
        <dsp:cNvSpPr/>
      </dsp:nvSpPr>
      <dsp:spPr>
        <a:xfrm>
          <a:off x="4805543" y="3903442"/>
          <a:ext cx="3531152" cy="7802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FF0000"/>
              </a:solidFill>
              <a:effectLst/>
              <a:latin typeface="Arial" pitchFamily="34" charset="0"/>
              <a:cs typeface="Arial" pitchFamily="34" charset="0"/>
            </a:rPr>
            <a:t>Инструмент –</a:t>
          </a:r>
        </a:p>
        <a:p>
          <a:pPr lvl="0" algn="ctr" defTabSz="711200">
            <a:lnSpc>
              <a:spcPct val="90000"/>
            </a:lnSpc>
            <a:spcBef>
              <a:spcPct val="0"/>
            </a:spcBef>
            <a:spcAft>
              <a:spcPct val="35000"/>
            </a:spcAft>
          </a:pPr>
          <a:r>
            <a:rPr lang="ru-RU" sz="1600" b="1" kern="1200" dirty="0" smtClean="0">
              <a:solidFill>
                <a:srgbClr val="FF0000"/>
              </a:solidFill>
              <a:effectLst/>
              <a:latin typeface="Arial" pitchFamily="34" charset="0"/>
              <a:cs typeface="Arial" pitchFamily="34" charset="0"/>
            </a:rPr>
            <a:t>административная КР</a:t>
          </a:r>
          <a:endParaRPr lang="ru-RU" sz="1600" b="1" kern="1200" dirty="0">
            <a:solidFill>
              <a:srgbClr val="FF0000"/>
            </a:solidFill>
            <a:effectLst/>
            <a:latin typeface="Arial" pitchFamily="34" charset="0"/>
            <a:cs typeface="Arial" pitchFamily="34" charset="0"/>
          </a:endParaRPr>
        </a:p>
      </dsp:txBody>
      <dsp:txXfrm>
        <a:off x="4828395" y="3926294"/>
        <a:ext cx="3485448" cy="7345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FBD85-EA67-484A-BA83-19B856F6194D}">
      <dsp:nvSpPr>
        <dsp:cNvPr id="0" name=""/>
        <dsp:cNvSpPr/>
      </dsp:nvSpPr>
      <dsp:spPr>
        <a:xfrm>
          <a:off x="2890664" y="170432"/>
          <a:ext cx="1847976" cy="1403811"/>
        </a:xfrm>
        <a:prstGeom prst="roundRect">
          <a:avLst/>
        </a:prstGeom>
        <a:solidFill>
          <a:srgbClr val="C00000"/>
        </a:solidFill>
        <a:ln>
          <a:noFill/>
        </a:ln>
        <a:effectLst>
          <a:glow rad="139700">
            <a:schemeClr val="accent1">
              <a:satMod val="175000"/>
              <a:alpha val="40000"/>
            </a:schemeClr>
          </a:glo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ru-RU" sz="2000" kern="1200" dirty="0" smtClean="0"/>
            <a:t>Основные типы технических ошибок</a:t>
          </a:r>
          <a:endParaRPr lang="ru-RU" sz="2000" kern="1200" dirty="0"/>
        </a:p>
      </dsp:txBody>
      <dsp:txXfrm>
        <a:off x="2959192" y="238960"/>
        <a:ext cx="1710920" cy="1266755"/>
      </dsp:txXfrm>
    </dsp:sp>
    <dsp:sp modelId="{67D8E70F-9152-44CA-87C1-D24DEF76A711}">
      <dsp:nvSpPr>
        <dsp:cNvPr id="0" name=""/>
        <dsp:cNvSpPr/>
      </dsp:nvSpPr>
      <dsp:spPr>
        <a:xfrm rot="1284100">
          <a:off x="4723514" y="1314527"/>
          <a:ext cx="438755" cy="0"/>
        </a:xfrm>
        <a:custGeom>
          <a:avLst/>
          <a:gdLst/>
          <a:ahLst/>
          <a:cxnLst/>
          <a:rect l="0" t="0" r="0" b="0"/>
          <a:pathLst>
            <a:path>
              <a:moveTo>
                <a:pt x="0" y="0"/>
              </a:moveTo>
              <a:lnTo>
                <a:pt x="43875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216201-4FE9-4809-A349-F6F26FAE2FDB}">
      <dsp:nvSpPr>
        <dsp:cNvPr id="0" name=""/>
        <dsp:cNvSpPr/>
      </dsp:nvSpPr>
      <dsp:spPr>
        <a:xfrm>
          <a:off x="5116335" y="1394579"/>
          <a:ext cx="2461418" cy="940553"/>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reflection blurRad="6350" stA="52000" endA="300" endPos="35000" dir="5400000" sy="-100000" algn="bl" rotWithShape="0"/>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ru-RU" sz="1800" kern="1200" dirty="0" smtClean="0"/>
            <a:t>неверно указана дата проведения КР</a:t>
          </a:r>
          <a:endParaRPr lang="ru-RU" sz="1800" kern="1200" dirty="0"/>
        </a:p>
      </dsp:txBody>
      <dsp:txXfrm>
        <a:off x="5162249" y="1440493"/>
        <a:ext cx="2369590" cy="848725"/>
      </dsp:txXfrm>
    </dsp:sp>
    <dsp:sp modelId="{664D9CBB-D61D-4651-94E1-DA2BCCD84DEA}">
      <dsp:nvSpPr>
        <dsp:cNvPr id="0" name=""/>
        <dsp:cNvSpPr/>
      </dsp:nvSpPr>
      <dsp:spPr>
        <a:xfrm rot="4732058">
          <a:off x="3434451" y="2204499"/>
          <a:ext cx="1284684" cy="0"/>
        </a:xfrm>
        <a:custGeom>
          <a:avLst/>
          <a:gdLst/>
          <a:ahLst/>
          <a:cxnLst/>
          <a:rect l="0" t="0" r="0" b="0"/>
          <a:pathLst>
            <a:path>
              <a:moveTo>
                <a:pt x="0" y="0"/>
              </a:moveTo>
              <a:lnTo>
                <a:pt x="128468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6E577E-A999-4D11-9297-6E315563C1E4}">
      <dsp:nvSpPr>
        <dsp:cNvPr id="0" name=""/>
        <dsp:cNvSpPr/>
      </dsp:nvSpPr>
      <dsp:spPr>
        <a:xfrm>
          <a:off x="3034683" y="2834754"/>
          <a:ext cx="2517344" cy="940553"/>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reflection blurRad="6350" stA="52000" endA="300" endPos="35000" dir="5400000" sy="-100000" algn="bl" rotWithShape="0"/>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ru-RU" sz="1800" kern="1200" dirty="0" smtClean="0"/>
            <a:t>при заполненном протоколе не выставлена итоговая оценка за КР</a:t>
          </a:r>
          <a:endParaRPr lang="ru-RU" sz="1800" kern="1200" dirty="0"/>
        </a:p>
      </dsp:txBody>
      <dsp:txXfrm>
        <a:off x="3080597" y="2880668"/>
        <a:ext cx="2425516" cy="848725"/>
      </dsp:txXfrm>
    </dsp:sp>
    <dsp:sp modelId="{E3AA241D-9C09-4623-ACAF-2BF9D5FC4031}">
      <dsp:nvSpPr>
        <dsp:cNvPr id="0" name=""/>
        <dsp:cNvSpPr/>
      </dsp:nvSpPr>
      <dsp:spPr>
        <a:xfrm rot="8993184">
          <a:off x="2380718" y="1545429"/>
          <a:ext cx="546849" cy="0"/>
        </a:xfrm>
        <a:custGeom>
          <a:avLst/>
          <a:gdLst/>
          <a:ahLst/>
          <a:cxnLst/>
          <a:rect l="0" t="0" r="0" b="0"/>
          <a:pathLst>
            <a:path>
              <a:moveTo>
                <a:pt x="0" y="0"/>
              </a:moveTo>
              <a:lnTo>
                <a:pt x="54684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CAACCA-7267-4A45-B0D5-ACC4A75C4F2F}">
      <dsp:nvSpPr>
        <dsp:cNvPr id="0" name=""/>
        <dsp:cNvSpPr/>
      </dsp:nvSpPr>
      <dsp:spPr>
        <a:xfrm>
          <a:off x="155586" y="1682611"/>
          <a:ext cx="2477511" cy="1186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500" kern="1200" dirty="0" smtClean="0"/>
            <a:t>выставлена итоговая оценка за КР и отметка о непосещении урока</a:t>
          </a:r>
        </a:p>
        <a:p>
          <a:pPr lvl="0" algn="ctr" defTabSz="1600200">
            <a:lnSpc>
              <a:spcPct val="90000"/>
            </a:lnSpc>
            <a:spcBef>
              <a:spcPct val="0"/>
            </a:spcBef>
            <a:spcAft>
              <a:spcPct val="35000"/>
            </a:spcAft>
          </a:pPr>
          <a:endParaRPr lang="ru-RU" sz="1500" kern="1200" dirty="0"/>
        </a:p>
      </dsp:txBody>
      <dsp:txXfrm>
        <a:off x="213530" y="1740555"/>
        <a:ext cx="2361623" cy="10711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E66DD-C102-46D6-8B10-8B3221802AF5}">
      <dsp:nvSpPr>
        <dsp:cNvPr id="0" name=""/>
        <dsp:cNvSpPr/>
      </dsp:nvSpPr>
      <dsp:spPr>
        <a:xfrm>
          <a:off x="0" y="907277"/>
          <a:ext cx="8108442" cy="45718"/>
        </a:xfrm>
        <a:prstGeom prst="notchedRight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F149BF8-7830-4C01-BC65-12E754C93DCD}">
      <dsp:nvSpPr>
        <dsp:cNvPr id="0" name=""/>
        <dsp:cNvSpPr/>
      </dsp:nvSpPr>
      <dsp:spPr>
        <a:xfrm>
          <a:off x="0" y="224966"/>
          <a:ext cx="1756697" cy="744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r>
            <a:rPr lang="ru-RU" sz="2700" b="1" kern="1200" spc="-150" dirty="0" smtClean="0">
              <a:latin typeface="Liberation Sans" panose="020B0604020202020204" pitchFamily="34" charset="0"/>
            </a:rPr>
            <a:t>1</a:t>
          </a:r>
          <a:endParaRPr lang="en-US" sz="2700" b="1" kern="1200" spc="-150" dirty="0">
            <a:latin typeface="Liberation Sans" panose="020B0604020202020204" pitchFamily="34" charset="0"/>
          </a:endParaRPr>
        </a:p>
      </dsp:txBody>
      <dsp:txXfrm>
        <a:off x="0" y="224966"/>
        <a:ext cx="1756697" cy="744109"/>
      </dsp:txXfrm>
    </dsp:sp>
    <dsp:sp modelId="{A962C5E5-DB1B-40C1-B3D5-004A04878003}">
      <dsp:nvSpPr>
        <dsp:cNvPr id="0" name=""/>
        <dsp:cNvSpPr/>
      </dsp:nvSpPr>
      <dsp:spPr>
        <a:xfrm>
          <a:off x="713862" y="761998"/>
          <a:ext cx="336276" cy="336276"/>
        </a:xfrm>
        <a:prstGeom prst="ellipse">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E4E903B-DEFC-4890-9711-970E06623877}">
      <dsp:nvSpPr>
        <dsp:cNvPr id="0" name=""/>
        <dsp:cNvSpPr/>
      </dsp:nvSpPr>
      <dsp:spPr>
        <a:xfrm>
          <a:off x="1928834" y="988452"/>
          <a:ext cx="1756697" cy="744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ru-RU" sz="2700" b="1" kern="1200" spc="-150" dirty="0" smtClean="0">
              <a:latin typeface="Liberation Sans" panose="020B0604020202020204" pitchFamily="34" charset="0"/>
            </a:rPr>
            <a:t>2</a:t>
          </a:r>
          <a:endParaRPr lang="en-US" sz="2700" b="1" kern="1200" spc="-150" dirty="0">
            <a:latin typeface="Liberation Sans" panose="020B0604020202020204" pitchFamily="34" charset="0"/>
          </a:endParaRPr>
        </a:p>
      </dsp:txBody>
      <dsp:txXfrm>
        <a:off x="1928834" y="988452"/>
        <a:ext cx="1756697" cy="744109"/>
      </dsp:txXfrm>
    </dsp:sp>
    <dsp:sp modelId="{949F4E63-B557-46F7-9907-DD60E053D63E}">
      <dsp:nvSpPr>
        <dsp:cNvPr id="0" name=""/>
        <dsp:cNvSpPr/>
      </dsp:nvSpPr>
      <dsp:spPr>
        <a:xfrm>
          <a:off x="4341986" y="775061"/>
          <a:ext cx="336276" cy="336276"/>
        </a:xfrm>
        <a:prstGeom prst="ellipse">
          <a:avLst/>
        </a:prstGeom>
        <a:solidFill>
          <a:schemeClr val="accent4">
            <a:lumMod val="60000"/>
            <a:lumOff val="40000"/>
          </a:schemeClr>
        </a:soli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sp>
    <dsp:sp modelId="{E584B7C1-A5D2-430F-9BCE-B5F50887CA43}">
      <dsp:nvSpPr>
        <dsp:cNvPr id="0" name=""/>
        <dsp:cNvSpPr/>
      </dsp:nvSpPr>
      <dsp:spPr>
        <a:xfrm>
          <a:off x="3596835" y="130628"/>
          <a:ext cx="1756697" cy="744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r>
            <a:rPr lang="ru-RU" sz="2700" b="1" kern="1200" spc="-150" dirty="0" smtClean="0">
              <a:latin typeface="Liberation Sans" panose="020B0604020202020204" pitchFamily="34" charset="0"/>
            </a:rPr>
            <a:t>3</a:t>
          </a:r>
          <a:endParaRPr lang="en-US" sz="2700" b="1" kern="1200" spc="-150" dirty="0">
            <a:latin typeface="Liberation Sans" panose="020B0604020202020204" pitchFamily="34" charset="0"/>
          </a:endParaRPr>
        </a:p>
      </dsp:txBody>
      <dsp:txXfrm>
        <a:off x="3596835" y="130628"/>
        <a:ext cx="1756697" cy="744109"/>
      </dsp:txXfrm>
    </dsp:sp>
    <dsp:sp modelId="{2DF20FF0-08CA-4A5B-8E06-6F48DF872CC3}">
      <dsp:nvSpPr>
        <dsp:cNvPr id="0" name=""/>
        <dsp:cNvSpPr/>
      </dsp:nvSpPr>
      <dsp:spPr>
        <a:xfrm>
          <a:off x="2569277" y="761998"/>
          <a:ext cx="336276" cy="336276"/>
        </a:xfrm>
        <a:prstGeom prst="ellipse">
          <a:avLst/>
        </a:prstGeom>
        <a:solidFill>
          <a:srgbClr val="C00000"/>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sp>
    <dsp:sp modelId="{19E62503-3295-42A7-B891-A75115ADE87F}">
      <dsp:nvSpPr>
        <dsp:cNvPr id="0" name=""/>
        <dsp:cNvSpPr/>
      </dsp:nvSpPr>
      <dsp:spPr>
        <a:xfrm>
          <a:off x="5549018" y="988452"/>
          <a:ext cx="1756697" cy="744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ru-RU" sz="2700" b="1" kern="1200" spc="-150" dirty="0" smtClean="0">
              <a:latin typeface="Liberation Sans" panose="020B0604020202020204" pitchFamily="34" charset="0"/>
            </a:rPr>
            <a:t>4</a:t>
          </a:r>
          <a:endParaRPr lang="en-US" sz="2700" b="1" kern="1200" spc="-150" dirty="0">
            <a:latin typeface="Liberation Sans" panose="020B0604020202020204" pitchFamily="34" charset="0"/>
          </a:endParaRPr>
        </a:p>
      </dsp:txBody>
      <dsp:txXfrm>
        <a:off x="5549018" y="988452"/>
        <a:ext cx="1756697" cy="744109"/>
      </dsp:txXfrm>
    </dsp:sp>
    <dsp:sp modelId="{5BFA7118-A3FC-4562-B6FE-059553D4B20E}">
      <dsp:nvSpPr>
        <dsp:cNvPr id="0" name=""/>
        <dsp:cNvSpPr/>
      </dsp:nvSpPr>
      <dsp:spPr>
        <a:xfrm>
          <a:off x="6247458" y="761998"/>
          <a:ext cx="336276" cy="336276"/>
        </a:xfrm>
        <a:prstGeom prst="ellipse">
          <a:avLst/>
        </a:prstGeom>
        <a:solidFill>
          <a:srgbClr val="00B05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cdr:x>
      <cdr:y>0.24535</cdr:y>
    </cdr:from>
    <cdr:to>
      <cdr:x>0.19713</cdr:x>
      <cdr:y>0.48154</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152128"/>
          <a:ext cx="1656184" cy="1109065"/>
        </a:xfrm>
        <a:prstGeom xmlns:a="http://schemas.openxmlformats.org/drawingml/2006/main" prst="rect">
          <a:avLst/>
        </a:prstGeom>
      </cdr:spPr>
    </cdr:pic>
  </cdr:relSizeAnchor>
  <cdr:relSizeAnchor xmlns:cdr="http://schemas.openxmlformats.org/drawingml/2006/chartDrawing">
    <cdr:from>
      <cdr:x>0.79318</cdr:x>
      <cdr:y>0.47537</cdr:y>
    </cdr:from>
    <cdr:to>
      <cdr:x>0.99031</cdr:x>
      <cdr:y>0.71155</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663818" y="2232248"/>
          <a:ext cx="1656184" cy="1109065"/>
        </a:xfrm>
        <a:prstGeom xmlns:a="http://schemas.openxmlformats.org/drawingml/2006/main" prst="rect">
          <a:avLst/>
        </a:prstGeom>
      </cdr:spPr>
    </cdr:pic>
  </cdr:relSizeAnchor>
  <cdr:relSizeAnchor xmlns:cdr="http://schemas.openxmlformats.org/drawingml/2006/chartDrawing">
    <cdr:from>
      <cdr:x>0.8385</cdr:x>
      <cdr:y>0.29583</cdr:y>
    </cdr:from>
    <cdr:to>
      <cdr:x>0.92129</cdr:x>
      <cdr:y>0.44917</cdr:y>
    </cdr:to>
    <cdr:sp macro="" textlink="">
      <cdr:nvSpPr>
        <cdr:cNvPr id="6" name="Плюс 5"/>
        <cdr:cNvSpPr/>
      </cdr:nvSpPr>
      <cdr:spPr>
        <a:xfrm xmlns:a="http://schemas.openxmlformats.org/drawingml/2006/main">
          <a:off x="7044528" y="1389148"/>
          <a:ext cx="695570" cy="720080"/>
        </a:xfrm>
        <a:prstGeom xmlns:a="http://schemas.openxmlformats.org/drawingml/2006/main" prst="mathPlus">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7043" name="Rectangle 3"/>
          <p:cNvSpPr>
            <a:spLocks noGrp="1" noChangeArrowheads="1"/>
          </p:cNvSpPr>
          <p:nvPr>
            <p:ph type="dt" sz="quarter" idx="1"/>
          </p:nvPr>
        </p:nvSpPr>
        <p:spPr bwMode="auto">
          <a:xfrm>
            <a:off x="4022725"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7044" name="Rectangle 4"/>
          <p:cNvSpPr>
            <a:spLocks noGrp="1" noChangeArrowheads="1"/>
          </p:cNvSpPr>
          <p:nvPr>
            <p:ph type="ftr" sz="quarter" idx="2"/>
          </p:nvPr>
        </p:nvSpPr>
        <p:spPr bwMode="auto">
          <a:xfrm>
            <a:off x="0" y="854075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7045" name="Rectangle 5"/>
          <p:cNvSpPr>
            <a:spLocks noGrp="1" noChangeArrowheads="1"/>
          </p:cNvSpPr>
          <p:nvPr>
            <p:ph type="sldNum" sz="quarter" idx="3"/>
          </p:nvPr>
        </p:nvSpPr>
        <p:spPr bwMode="auto">
          <a:xfrm>
            <a:off x="4022725" y="854075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A4675FF-1C58-40CD-941B-642A5091A9C2}" type="slidenum">
              <a:rPr lang="en-US"/>
              <a:pPr/>
              <a:t>‹#›</a:t>
            </a:fld>
            <a:endParaRPr lang="en-US"/>
          </a:p>
        </p:txBody>
      </p:sp>
    </p:spTree>
    <p:extLst>
      <p:ext uri="{BB962C8B-B14F-4D97-AF65-F5344CB8AC3E}">
        <p14:creationId xmlns:p14="http://schemas.microsoft.com/office/powerpoint/2010/main" val="1414178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8163" cy="44926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022725" y="0"/>
            <a:ext cx="3078163" cy="449263"/>
          </a:xfrm>
          <a:prstGeom prst="rect">
            <a:avLst/>
          </a:prstGeom>
        </p:spPr>
        <p:txBody>
          <a:bodyPr vert="horz" lIns="91440" tIns="45720" rIns="91440" bIns="45720" rtlCol="0"/>
          <a:lstStyle>
            <a:lvl1pPr algn="r">
              <a:defRPr sz="1200"/>
            </a:lvl1pPr>
          </a:lstStyle>
          <a:p>
            <a:fld id="{EB69BEE6-C263-45C1-8038-99CA78C71FFD}" type="datetimeFigureOut">
              <a:rPr lang="ru-RU" smtClean="0"/>
              <a:t>24.08.2016</a:t>
            </a:fld>
            <a:endParaRPr lang="ru-RU"/>
          </a:p>
        </p:txBody>
      </p:sp>
      <p:sp>
        <p:nvSpPr>
          <p:cNvPr id="4" name="Образ слайда 3"/>
          <p:cNvSpPr>
            <a:spLocks noGrp="1" noRot="1" noChangeAspect="1"/>
          </p:cNvSpPr>
          <p:nvPr>
            <p:ph type="sldImg" idx="2"/>
          </p:nvPr>
        </p:nvSpPr>
        <p:spPr>
          <a:xfrm>
            <a:off x="1303338" y="674688"/>
            <a:ext cx="4495800" cy="33718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09613" y="4270375"/>
            <a:ext cx="5683250" cy="40465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540750"/>
            <a:ext cx="3078163" cy="44926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022725" y="8540750"/>
            <a:ext cx="3078163" cy="449263"/>
          </a:xfrm>
          <a:prstGeom prst="rect">
            <a:avLst/>
          </a:prstGeom>
        </p:spPr>
        <p:txBody>
          <a:bodyPr vert="horz" lIns="91440" tIns="45720" rIns="91440" bIns="45720" rtlCol="0" anchor="b"/>
          <a:lstStyle>
            <a:lvl1pPr algn="r">
              <a:defRPr sz="1200"/>
            </a:lvl1pPr>
          </a:lstStyle>
          <a:p>
            <a:fld id="{068A846F-431B-4AC0-9FA7-C584A72A6ACD}" type="slidenum">
              <a:rPr lang="ru-RU" smtClean="0"/>
              <a:t>‹#›</a:t>
            </a:fld>
            <a:endParaRPr lang="ru-RU"/>
          </a:p>
        </p:txBody>
      </p:sp>
    </p:spTree>
    <p:extLst>
      <p:ext uri="{BB962C8B-B14F-4D97-AF65-F5344CB8AC3E}">
        <p14:creationId xmlns:p14="http://schemas.microsoft.com/office/powerpoint/2010/main" val="263505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Здравствуйте, уважаемые коллеги.</a:t>
            </a:r>
          </a:p>
          <a:p>
            <a:r>
              <a:rPr lang="ru-RU" sz="1200" kern="1200" dirty="0" smtClean="0">
                <a:solidFill>
                  <a:schemeClr val="tx1"/>
                </a:solidFill>
                <a:effectLst/>
                <a:latin typeface="+mn-lt"/>
                <a:ea typeface="+mn-ea"/>
                <a:cs typeface="+mn-cs"/>
              </a:rPr>
              <a:t>С 2007 г. в нашем городе используется АСУ РСО. Кстати, с ноября 2015 г. система получила статус государственной информационной системы. </a:t>
            </a:r>
          </a:p>
          <a:p>
            <a:r>
              <a:rPr lang="ru-RU" sz="1200" kern="1200" dirty="0" smtClean="0">
                <a:solidFill>
                  <a:schemeClr val="tx1"/>
                </a:solidFill>
                <a:effectLst/>
                <a:latin typeface="+mn-lt"/>
                <a:ea typeface="+mn-ea"/>
                <a:cs typeface="+mn-cs"/>
              </a:rPr>
              <a:t>АСУРСО автоматизирует процессы сбора, хранения и анализа статистической информации на уровне каждой школы и города в целом, обеспечивает  оперативность получения и анализа информации о различных аспектах учебного процесса и его участниках; позволяет прогнозировать развитие системы образования, является инструментом, посредством которого населению оказываются  электронные услуги.</a:t>
            </a:r>
          </a:p>
          <a:p>
            <a:r>
              <a:rPr lang="ru-RU" sz="1200" kern="1200" dirty="0" smtClean="0">
                <a:solidFill>
                  <a:schemeClr val="tx1"/>
                </a:solidFill>
                <a:effectLst/>
                <a:latin typeface="+mn-lt"/>
                <a:ea typeface="+mn-ea"/>
                <a:cs typeface="+mn-cs"/>
              </a:rPr>
              <a:t>Весь этот инструментарий в основном позволяет получить статистические сведения о системе образования. </a:t>
            </a:r>
          </a:p>
          <a:p>
            <a:r>
              <a:rPr lang="ru-RU" sz="1200" kern="1200" dirty="0" smtClean="0">
                <a:solidFill>
                  <a:schemeClr val="tx1"/>
                </a:solidFill>
                <a:effectLst/>
                <a:latin typeface="+mn-lt"/>
                <a:ea typeface="+mn-ea"/>
                <a:cs typeface="+mn-cs"/>
              </a:rPr>
              <a:t>А вот оценить качество образовательных результатов на единой </a:t>
            </a:r>
            <a:r>
              <a:rPr lang="ru-RU" sz="1200" kern="1200" dirty="0" err="1" smtClean="0">
                <a:solidFill>
                  <a:schemeClr val="tx1"/>
                </a:solidFill>
                <a:effectLst/>
                <a:latin typeface="+mn-lt"/>
                <a:ea typeface="+mn-ea"/>
                <a:cs typeface="+mn-cs"/>
              </a:rPr>
              <a:t>критериальной</a:t>
            </a:r>
            <a:r>
              <a:rPr lang="ru-RU" sz="1200" kern="1200" dirty="0" smtClean="0">
                <a:solidFill>
                  <a:schemeClr val="tx1"/>
                </a:solidFill>
                <a:effectLst/>
                <a:latin typeface="+mn-lt"/>
                <a:ea typeface="+mn-ea"/>
                <a:cs typeface="+mn-cs"/>
              </a:rPr>
              <a:t> основе стало проще и эффективнее с внедрением модуля МСОКО АСУ РСО.  </a:t>
            </a:r>
          </a:p>
          <a:p>
            <a:r>
              <a:rPr lang="ru-RU" sz="1200" kern="1200" dirty="0" smtClean="0">
                <a:solidFill>
                  <a:schemeClr val="tx1"/>
                </a:solidFill>
                <a:effectLst/>
                <a:latin typeface="+mn-lt"/>
                <a:ea typeface="+mn-ea"/>
                <a:cs typeface="+mn-cs"/>
              </a:rPr>
              <a:t>Об этом и пойдет речь.</a:t>
            </a:r>
          </a:p>
          <a:p>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1</a:t>
            </a:fld>
            <a:endParaRPr lang="ru-RU"/>
          </a:p>
        </p:txBody>
      </p:sp>
    </p:spTree>
    <p:extLst>
      <p:ext uri="{BB962C8B-B14F-4D97-AF65-F5344CB8AC3E}">
        <p14:creationId xmlns:p14="http://schemas.microsoft.com/office/powerpoint/2010/main" val="162438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Новая система оценки качества усвоения учебного материала (по ФГОС) основывается на сравнительном анализе прогнозируемого результата с полученным фактически.</a:t>
            </a:r>
          </a:p>
          <a:p>
            <a:r>
              <a:rPr lang="ru-RU" sz="1200" kern="1200" dirty="0" smtClean="0">
                <a:solidFill>
                  <a:schemeClr val="tx1"/>
                </a:solidFill>
                <a:effectLst/>
                <a:latin typeface="+mn-lt"/>
                <a:ea typeface="+mn-ea"/>
                <a:cs typeface="+mn-cs"/>
              </a:rPr>
              <a:t> Функционал модуля МСОКО также ориентирован на ФГОС и позволяет:</a:t>
            </a:r>
          </a:p>
          <a:p>
            <a:pPr lvl="0"/>
            <a:r>
              <a:rPr lang="ru-RU" sz="1200" kern="1200" dirty="0" smtClean="0">
                <a:solidFill>
                  <a:schemeClr val="tx1"/>
                </a:solidFill>
                <a:effectLst/>
                <a:latin typeface="+mn-lt"/>
                <a:ea typeface="+mn-ea"/>
                <a:cs typeface="+mn-cs"/>
              </a:rPr>
              <a:t>Провести диагностику </a:t>
            </a:r>
            <a:r>
              <a:rPr lang="ru-RU" sz="1200" b="1" kern="1200" dirty="0" smtClean="0">
                <a:solidFill>
                  <a:schemeClr val="tx1"/>
                </a:solidFill>
                <a:effectLst/>
                <a:latin typeface="+mn-lt"/>
                <a:ea typeface="+mn-ea"/>
                <a:cs typeface="+mn-cs"/>
              </a:rPr>
              <a:t>ожидаемых</a:t>
            </a:r>
            <a:r>
              <a:rPr lang="ru-RU" sz="1200" kern="1200" dirty="0" smtClean="0">
                <a:solidFill>
                  <a:schemeClr val="tx1"/>
                </a:solidFill>
                <a:effectLst/>
                <a:latin typeface="+mn-lt"/>
                <a:ea typeface="+mn-ea"/>
                <a:cs typeface="+mn-cs"/>
              </a:rPr>
              <a:t> результатов обучения</a:t>
            </a:r>
          </a:p>
          <a:p>
            <a:pPr lvl="0"/>
            <a:r>
              <a:rPr lang="ru-RU" sz="1200" kern="1200" dirty="0" smtClean="0">
                <a:solidFill>
                  <a:schemeClr val="tx1"/>
                </a:solidFill>
                <a:effectLst/>
                <a:latin typeface="+mn-lt"/>
                <a:ea typeface="+mn-ea"/>
                <a:cs typeface="+mn-cs"/>
              </a:rPr>
              <a:t>Проверить </a:t>
            </a:r>
            <a:r>
              <a:rPr lang="ru-RU" sz="1200" b="1" kern="1200" dirty="0" smtClean="0">
                <a:solidFill>
                  <a:schemeClr val="tx1"/>
                </a:solidFill>
                <a:effectLst/>
                <a:latin typeface="+mn-lt"/>
                <a:ea typeface="+mn-ea"/>
                <a:cs typeface="+mn-cs"/>
              </a:rPr>
              <a:t>объективность</a:t>
            </a:r>
            <a:r>
              <a:rPr lang="ru-RU" sz="1200" kern="1200" dirty="0" smtClean="0">
                <a:solidFill>
                  <a:schemeClr val="tx1"/>
                </a:solidFill>
                <a:effectLst/>
                <a:latin typeface="+mn-lt"/>
                <a:ea typeface="+mn-ea"/>
                <a:cs typeface="+mn-cs"/>
              </a:rPr>
              <a:t> оценивания</a:t>
            </a:r>
          </a:p>
          <a:p>
            <a:pPr lvl="0"/>
            <a:r>
              <a:rPr lang="ru-RU" sz="1200" kern="1200" dirty="0" smtClean="0">
                <a:solidFill>
                  <a:schemeClr val="tx1"/>
                </a:solidFill>
                <a:effectLst/>
                <a:latin typeface="+mn-lt"/>
                <a:ea typeface="+mn-ea"/>
                <a:cs typeface="+mn-cs"/>
              </a:rPr>
              <a:t>Выявить </a:t>
            </a:r>
            <a:r>
              <a:rPr lang="ru-RU" sz="1200" b="1" kern="1200" dirty="0" smtClean="0">
                <a:solidFill>
                  <a:schemeClr val="tx1"/>
                </a:solidFill>
                <a:effectLst/>
                <a:latin typeface="+mn-lt"/>
                <a:ea typeface="+mn-ea"/>
                <a:cs typeface="+mn-cs"/>
              </a:rPr>
              <a:t>неосвоенные</a:t>
            </a:r>
            <a:r>
              <a:rPr lang="ru-RU" sz="1200" kern="1200" dirty="0" smtClean="0">
                <a:solidFill>
                  <a:schemeClr val="tx1"/>
                </a:solidFill>
                <a:effectLst/>
                <a:latin typeface="+mn-lt"/>
                <a:ea typeface="+mn-ea"/>
                <a:cs typeface="+mn-cs"/>
              </a:rPr>
              <a:t> элементы содержания</a:t>
            </a:r>
          </a:p>
          <a:p>
            <a:pPr lvl="0"/>
            <a:r>
              <a:rPr lang="ru-RU" sz="1200" kern="1200" dirty="0" smtClean="0">
                <a:solidFill>
                  <a:schemeClr val="tx1"/>
                </a:solidFill>
                <a:effectLst/>
                <a:latin typeface="+mn-lt"/>
                <a:ea typeface="+mn-ea"/>
                <a:cs typeface="+mn-cs"/>
              </a:rPr>
              <a:t>Определить </a:t>
            </a:r>
            <a:r>
              <a:rPr lang="ru-RU" sz="1200" b="1" kern="1200" dirty="0" smtClean="0">
                <a:solidFill>
                  <a:schemeClr val="tx1"/>
                </a:solidFill>
                <a:effectLst/>
                <a:latin typeface="+mn-lt"/>
                <a:ea typeface="+mn-ea"/>
                <a:cs typeface="+mn-cs"/>
              </a:rPr>
              <a:t>уровень</a:t>
            </a:r>
            <a:r>
              <a:rPr lang="ru-RU" sz="1200" kern="1200" dirty="0" smtClean="0">
                <a:solidFill>
                  <a:schemeClr val="tx1"/>
                </a:solidFill>
                <a:effectLst/>
                <a:latin typeface="+mn-lt"/>
                <a:ea typeface="+mn-ea"/>
                <a:cs typeface="+mn-cs"/>
              </a:rPr>
              <a:t> освоения образовательной программы каждым учащимся</a:t>
            </a:r>
          </a:p>
          <a:p>
            <a:pPr lvl="0"/>
            <a:r>
              <a:rPr lang="ru-RU" sz="1200" kern="1200" dirty="0" smtClean="0">
                <a:solidFill>
                  <a:schemeClr val="tx1"/>
                </a:solidFill>
                <a:effectLst/>
                <a:latin typeface="+mn-lt"/>
                <a:ea typeface="+mn-ea"/>
                <a:cs typeface="+mn-cs"/>
              </a:rPr>
              <a:t>Выявить учащихся, </a:t>
            </a:r>
            <a:r>
              <a:rPr lang="ru-RU" sz="1200" b="1" kern="1200" dirty="0" smtClean="0">
                <a:solidFill>
                  <a:schemeClr val="tx1"/>
                </a:solidFill>
                <a:effectLst/>
                <a:latin typeface="+mn-lt"/>
                <a:ea typeface="+mn-ea"/>
                <a:cs typeface="+mn-cs"/>
              </a:rPr>
              <a:t>не</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освоивших</a:t>
            </a:r>
            <a:r>
              <a:rPr lang="ru-RU" sz="1200" kern="1200" dirty="0" smtClean="0">
                <a:solidFill>
                  <a:schemeClr val="tx1"/>
                </a:solidFill>
                <a:effectLst/>
                <a:latin typeface="+mn-lt"/>
                <a:ea typeface="+mn-ea"/>
                <a:cs typeface="+mn-cs"/>
              </a:rPr>
              <a:t> содержание стандарта.</a:t>
            </a:r>
          </a:p>
          <a:p>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10</a:t>
            </a:fld>
            <a:endParaRPr lang="ru-RU"/>
          </a:p>
        </p:txBody>
      </p:sp>
    </p:spTree>
    <p:extLst>
      <p:ext uri="{BB962C8B-B14F-4D97-AF65-F5344CB8AC3E}">
        <p14:creationId xmlns:p14="http://schemas.microsoft.com/office/powerpoint/2010/main" val="730158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4022305" y="8540080"/>
            <a:ext cx="3078513" cy="450082"/>
          </a:xfrm>
          <a:prstGeom prst="rect">
            <a:avLst/>
          </a:prstGeom>
          <a:noFill/>
          <a:ln w="9525">
            <a:noFill/>
            <a:miter lim="800000"/>
            <a:headEnd/>
            <a:tailEnd/>
          </a:ln>
        </p:spPr>
        <p:txBody>
          <a:bodyPr anchor="b"/>
          <a:lstStyle/>
          <a:p>
            <a:pPr algn="r" eaLnBrk="1" hangingPunct="1"/>
            <a:fld id="{D6B00FDA-4339-4837-9CAB-351751CCF823}" type="slidenum">
              <a:rPr lang="ru-RU" altLang="ru-RU" sz="1200">
                <a:latin typeface="Arial" pitchFamily="34" charset="0"/>
              </a:rPr>
              <a:pPr algn="r" eaLnBrk="1" hangingPunct="1"/>
              <a:t>11</a:t>
            </a:fld>
            <a:endParaRPr lang="ru-RU" altLang="ru-RU" sz="1200">
              <a:latin typeface="Arial" pitchFamily="34" charset="0"/>
            </a:endParaRPr>
          </a:p>
        </p:txBody>
      </p:sp>
      <p:sp>
        <p:nvSpPr>
          <p:cNvPr id="81923" name="Rectangle 7"/>
          <p:cNvSpPr txBox="1">
            <a:spLocks noGrp="1" noChangeArrowheads="1"/>
          </p:cNvSpPr>
          <p:nvPr/>
        </p:nvSpPr>
        <p:spPr bwMode="auto">
          <a:xfrm>
            <a:off x="4022305" y="8540080"/>
            <a:ext cx="3078513" cy="450082"/>
          </a:xfrm>
          <a:prstGeom prst="rect">
            <a:avLst/>
          </a:prstGeom>
          <a:noFill/>
          <a:ln w="9525">
            <a:noFill/>
            <a:miter lim="800000"/>
            <a:headEnd/>
            <a:tailEnd/>
          </a:ln>
        </p:spPr>
        <p:txBody>
          <a:bodyPr anchor="b"/>
          <a:lstStyle/>
          <a:p>
            <a:pPr algn="r" eaLnBrk="1" hangingPunct="1"/>
            <a:fld id="{2E3E4FDA-372C-445D-9EFB-3D5F4E4934E4}" type="slidenum">
              <a:rPr lang="ru-RU" altLang="ru-RU" sz="1200">
                <a:latin typeface="Arial" pitchFamily="34" charset="0"/>
              </a:rPr>
              <a:pPr algn="r" eaLnBrk="1" hangingPunct="1"/>
              <a:t>11</a:t>
            </a:fld>
            <a:endParaRPr lang="ru-RU" altLang="ru-RU" sz="1200">
              <a:latin typeface="Arial" pitchFamily="34" charset="0"/>
            </a:endParaRPr>
          </a:p>
        </p:txBody>
      </p:sp>
      <p:sp>
        <p:nvSpPr>
          <p:cNvPr id="81924" name="Rectangle 2"/>
          <p:cNvSpPr>
            <a:spLocks noGrp="1" noRot="1" noChangeAspect="1" noChangeArrowheads="1" noTextEdit="1"/>
          </p:cNvSpPr>
          <p:nvPr>
            <p:ph type="sldImg"/>
          </p:nvPr>
        </p:nvSpPr>
        <p:spPr>
          <a:xfrm>
            <a:off x="1304925" y="674688"/>
            <a:ext cx="4495800" cy="3371850"/>
          </a:xfrm>
          <a:ln/>
        </p:spPr>
      </p:sp>
      <p:sp>
        <p:nvSpPr>
          <p:cNvPr id="81925"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Оценка качества образования на уровне муниципального образования базируется на агрегированных данных, получаемых из образовательных организаций.</a:t>
            </a:r>
          </a:p>
          <a:p>
            <a:pPr eaLnBrk="1" hangingPunct="1"/>
            <a:endParaRPr lang="ru-RU" altLang="ru-RU"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smtClean="0"/>
              <a:t>Аналитическая база модуля содержит 82 автоматизированных отчета, 30 из которых  доступны на уровне образовательного учреждения.</a:t>
            </a:r>
          </a:p>
          <a:p>
            <a:pPr eaLnBrk="1" hangingPunct="1">
              <a:spcBef>
                <a:spcPct val="0"/>
              </a:spcBef>
            </a:pPr>
            <a:endParaRPr lang="ru-RU" altLang="ru-RU" dirty="0" smtClean="0"/>
          </a:p>
        </p:txBody>
      </p:sp>
      <p:sp>
        <p:nvSpPr>
          <p:cNvPr id="235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B3EFB7-47EF-4101-BD45-42E08AF99C3B}" type="slidenum">
              <a:rPr lang="ru-RU" altLang="ru-RU" smtClean="0"/>
              <a:pPr eaLnBrk="1" hangingPunct="1"/>
              <a:t>12</a:t>
            </a:fld>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ЭЖ АСУ РСО является основным инструментом оценки качества освоения образовательных программ, поэтому для получения достоверных показателей качества образовательных результатов, необходимо обеспечить высокий уровень аккуратности и точности их заполнения ЭЖ во всех школах.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Для формирования достоверных автоматизированных</a:t>
            </a:r>
            <a:r>
              <a:rPr lang="ru-RU" sz="1200" kern="1200" baseline="0" dirty="0" smtClean="0">
                <a:solidFill>
                  <a:schemeClr val="tx1"/>
                </a:solidFill>
                <a:effectLst/>
                <a:latin typeface="+mn-lt"/>
                <a:ea typeface="+mn-ea"/>
                <a:cs typeface="+mn-cs"/>
              </a:rPr>
              <a:t> отчетов требуется корректная работа с инструментарием АСУ РСО, связанным с планированием (учебный план, название предметов, привязка предметного кодификатора, и т.д.)</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связи с этим в обязательном порядке перед началом учебного года сотрудниками ЦИТ и сотрудниками департамента образования тщательно контролируется формирование в АСУ РСО (СГО) блока планирования. </a:t>
            </a:r>
            <a:endParaRPr lang="en-US" sz="1200" kern="1200" dirty="0" smtClean="0">
              <a:solidFill>
                <a:schemeClr val="tx1"/>
              </a:solidFill>
              <a:effectLst/>
              <a:latin typeface="+mn-lt"/>
              <a:ea typeface="+mn-ea"/>
              <a:cs typeface="+mn-cs"/>
            </a:endParaRPr>
          </a:p>
          <a:p>
            <a:r>
              <a:rPr lang="ru-RU" sz="1200" dirty="0" smtClean="0"/>
              <a:t>Обязательным </a:t>
            </a:r>
            <a:r>
              <a:rPr lang="ru-RU" sz="1200" dirty="0" smtClean="0"/>
              <a:t>условием формирования достоверного отчета является наличие в электронном журнале текущих отметок учащихся, отметок,</a:t>
            </a:r>
            <a:r>
              <a:rPr lang="ru-RU" sz="1200" baseline="0" dirty="0" smtClean="0"/>
              <a:t> </a:t>
            </a:r>
            <a:r>
              <a:rPr lang="ru-RU" sz="1200" dirty="0" smtClean="0"/>
              <a:t>выставленных за контрольные работы (в</a:t>
            </a:r>
            <a:r>
              <a:rPr lang="ru-RU" sz="1200" baseline="0" dirty="0" smtClean="0"/>
              <a:t> соответствии с графиком УМК)</a:t>
            </a:r>
            <a:r>
              <a:rPr lang="ru-RU" sz="1200" dirty="0" smtClean="0"/>
              <a:t>, и отметок за учебный период (четверть, семестр, полугодие, год).</a:t>
            </a:r>
          </a:p>
          <a:p>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13</a:t>
            </a:fld>
            <a:endParaRPr lang="ru-RU"/>
          </a:p>
        </p:txBody>
      </p:sp>
    </p:spTree>
    <p:extLst>
      <p:ext uri="{BB962C8B-B14F-4D97-AF65-F5344CB8AC3E}">
        <p14:creationId xmlns:p14="http://schemas.microsoft.com/office/powerpoint/2010/main" val="542238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smtClean="0"/>
              <a:t>Для любого руководителя информация о качестве образовательных результатов является основой для принятия эффективного управленческого решения.  Получить такую информацию можно с помощью правильно выстроенной системы </a:t>
            </a:r>
            <a:r>
              <a:rPr lang="ru-RU" altLang="ru-RU" dirty="0" err="1" smtClean="0"/>
              <a:t>внутришкольного</a:t>
            </a:r>
            <a:r>
              <a:rPr lang="ru-RU" altLang="ru-RU" dirty="0" smtClean="0"/>
              <a:t> контроля, включающего в себя процедуры внутренней оценки (текущее, промежуточное, итоговое оценивание), оценивание административных контрольных работ. Оптимальным способом получения информации является интеграция модуля оценки качества образования и электронного журнала образовательного учреждения</a:t>
            </a:r>
          </a:p>
        </p:txBody>
      </p:sp>
      <p:sp>
        <p:nvSpPr>
          <p:cNvPr id="204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D6EB6A-47C0-4968-ACB0-705BF4B1A169}" type="slidenum">
              <a:rPr lang="ru-RU" altLang="ru-RU" smtClean="0"/>
              <a:pPr eaLnBrk="1" hangingPunct="1"/>
              <a:t>14</a:t>
            </a:fld>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03338" y="674688"/>
            <a:ext cx="4495800" cy="3371850"/>
          </a:xfrm>
        </p:spPr>
      </p:sp>
      <p:sp>
        <p:nvSpPr>
          <p:cNvPr id="3" name="Заметки 2"/>
          <p:cNvSpPr>
            <a:spLocks noGrp="1"/>
          </p:cNvSpPr>
          <p:nvPr>
            <p:ph type="body" idx="1"/>
          </p:nvPr>
        </p:nvSpPr>
        <p:spPr/>
        <p:txBody>
          <a:bodyPr>
            <a:normAutofit/>
          </a:bodyPr>
          <a:lstStyle/>
          <a:p>
            <a:r>
              <a:rPr lang="ru-RU" sz="1200" kern="1200" dirty="0" smtClean="0">
                <a:solidFill>
                  <a:schemeClr val="tx1"/>
                </a:solidFill>
                <a:effectLst/>
                <a:latin typeface="+mn-lt"/>
                <a:ea typeface="+mn-ea"/>
                <a:cs typeface="+mn-cs"/>
              </a:rPr>
              <a:t>Для оценки качества образовательных результатов задействованы внешние и внутренние процедуры. </a:t>
            </a:r>
          </a:p>
          <a:p>
            <a:r>
              <a:rPr lang="ru-RU" sz="1200" kern="1200" dirty="0" smtClean="0">
                <a:solidFill>
                  <a:schemeClr val="tx1"/>
                </a:solidFill>
                <a:effectLst/>
                <a:latin typeface="+mn-lt"/>
                <a:ea typeface="+mn-ea"/>
                <a:cs typeface="+mn-cs"/>
              </a:rPr>
              <a:t>Получив результаты, и педагог, и школа, и муниципалитет имеют возможность сопоставить результаты внешней и внутренней оценки, выявить зоны риска, разработать план мероприятий по устранению проблем и повышению показателей качества образовательных результатов.</a:t>
            </a:r>
          </a:p>
          <a:p>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03338" y="674688"/>
            <a:ext cx="4495800" cy="3371850"/>
          </a:xfrm>
        </p:spPr>
      </p:sp>
      <p:sp>
        <p:nvSpPr>
          <p:cNvPr id="3" name="Заметки 2"/>
          <p:cNvSpPr>
            <a:spLocks noGrp="1"/>
          </p:cNvSpPr>
          <p:nvPr>
            <p:ph type="body" idx="1"/>
          </p:nvPr>
        </p:nvSpPr>
        <p:spPr/>
        <p:txBody>
          <a:bodyPr>
            <a:normAutofit/>
          </a:bodyPr>
          <a:lstStyle/>
          <a:p>
            <a:r>
              <a:rPr lang="ru-RU" sz="1200" kern="1200" dirty="0" smtClean="0">
                <a:solidFill>
                  <a:schemeClr val="tx1"/>
                </a:solidFill>
                <a:effectLst/>
                <a:latin typeface="+mn-lt"/>
                <a:ea typeface="+mn-ea"/>
                <a:cs typeface="+mn-cs"/>
              </a:rPr>
              <a:t>Для получения адекватных, достоверных результатов оценивания внутреннее и внешнее оценивание должно базироваться на единых принципах организации. Особенно это относится к процедуре проведения административных контрольных работ.</a:t>
            </a:r>
          </a:p>
          <a:p>
            <a:r>
              <a:rPr lang="ru-RU" sz="1200" kern="1200" dirty="0" err="1" smtClean="0">
                <a:solidFill>
                  <a:schemeClr val="tx1"/>
                </a:solidFill>
                <a:effectLst/>
                <a:latin typeface="+mn-lt"/>
                <a:ea typeface="+mn-ea"/>
                <a:cs typeface="+mn-cs"/>
              </a:rPr>
              <a:t>Т.е</a:t>
            </a:r>
            <a:r>
              <a:rPr lang="ru-RU" sz="1200" kern="1200" dirty="0" smtClean="0">
                <a:solidFill>
                  <a:schemeClr val="tx1"/>
                </a:solidFill>
                <a:effectLst/>
                <a:latin typeface="+mn-lt"/>
                <a:ea typeface="+mn-ea"/>
                <a:cs typeface="+mn-cs"/>
              </a:rPr>
              <a:t> для административных контрольных работ необходимо выполнять следующие условия:</a:t>
            </a:r>
          </a:p>
          <a:p>
            <a:pPr lvl="0"/>
            <a:r>
              <a:rPr lang="ru-RU" sz="1200" kern="1200" dirty="0" smtClean="0">
                <a:solidFill>
                  <a:schemeClr val="tx1"/>
                </a:solidFill>
                <a:effectLst/>
                <a:latin typeface="+mn-lt"/>
                <a:ea typeface="+mn-ea"/>
                <a:cs typeface="+mn-cs"/>
              </a:rPr>
              <a:t> контрольно-измерительные материалы соответствуют ФГОС;</a:t>
            </a:r>
          </a:p>
          <a:p>
            <a:pPr lvl="0"/>
            <a:r>
              <a:rPr lang="ru-RU" sz="1200" kern="1200" dirty="0" smtClean="0">
                <a:solidFill>
                  <a:schemeClr val="tx1"/>
                </a:solidFill>
                <a:effectLst/>
                <a:latin typeface="+mn-lt"/>
                <a:ea typeface="+mn-ea"/>
                <a:cs typeface="+mn-cs"/>
              </a:rPr>
              <a:t> Используются стандартизированные тесты или  тесты, разработанные с кодификатором ФИПИ (федерального института педагогических исследований); </a:t>
            </a:r>
          </a:p>
          <a:p>
            <a:pPr lvl="0"/>
            <a:r>
              <a:rPr lang="ru-RU" sz="1200" kern="1200" dirty="0" smtClean="0">
                <a:solidFill>
                  <a:schemeClr val="tx1"/>
                </a:solidFill>
                <a:effectLst/>
                <a:latin typeface="+mn-lt"/>
                <a:ea typeface="+mn-ea"/>
                <a:cs typeface="+mn-cs"/>
              </a:rPr>
              <a:t>АКР проводит заместитель руководителя ОО;</a:t>
            </a:r>
          </a:p>
          <a:p>
            <a:pPr lvl="0"/>
            <a:r>
              <a:rPr lang="ru-RU" sz="1200" kern="1200" dirty="0" smtClean="0">
                <a:solidFill>
                  <a:schemeClr val="tx1"/>
                </a:solidFill>
                <a:effectLst/>
                <a:latin typeface="+mn-lt"/>
                <a:ea typeface="+mn-ea"/>
                <a:cs typeface="+mn-cs"/>
              </a:rPr>
              <a:t> присутствуют внешние наблюдатели;</a:t>
            </a:r>
          </a:p>
          <a:p>
            <a:r>
              <a:rPr lang="ru-RU" sz="1200" kern="1200" dirty="0" smtClean="0">
                <a:solidFill>
                  <a:schemeClr val="tx1"/>
                </a:solidFill>
                <a:effectLst/>
                <a:latin typeface="+mn-lt"/>
                <a:ea typeface="+mn-ea"/>
                <a:cs typeface="+mn-cs"/>
              </a:rPr>
              <a:t>проверка работ осуществляется независимыми экспертами.</a:t>
            </a:r>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17</a:t>
            </a:fld>
            <a:endParaRPr lang="ru-RU"/>
          </a:p>
        </p:txBody>
      </p:sp>
    </p:spTree>
    <p:extLst>
      <p:ext uri="{BB962C8B-B14F-4D97-AF65-F5344CB8AC3E}">
        <p14:creationId xmlns:p14="http://schemas.microsoft.com/office/powerpoint/2010/main" val="512005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Разработка предметного поурочного планирования с учетом кодификатора также способствует повышению качества образования. Подобное планирование позволит педагогу включать в контрольные работы компоненты, усвоение которых определено требованиями ФГОС. </a:t>
            </a:r>
          </a:p>
          <a:p>
            <a:r>
              <a:rPr lang="ru-RU" sz="1200" kern="1200" dirty="0" smtClean="0">
                <a:solidFill>
                  <a:schemeClr val="tx1"/>
                </a:solidFill>
                <a:effectLst/>
                <a:latin typeface="+mn-lt"/>
                <a:ea typeface="+mn-ea"/>
                <a:cs typeface="+mn-cs"/>
              </a:rPr>
              <a:t>В кодификаторе  содержится  две части:</a:t>
            </a:r>
          </a:p>
          <a:p>
            <a:r>
              <a:rPr lang="ru-RU" sz="1200" kern="1200" dirty="0" smtClean="0">
                <a:solidFill>
                  <a:schemeClr val="tx1"/>
                </a:solidFill>
                <a:effectLst/>
                <a:latin typeface="+mn-lt"/>
                <a:ea typeface="+mn-ea"/>
                <a:cs typeface="+mn-cs"/>
              </a:rPr>
              <a:t> 1.Перечень элементов содержания, проверяемых на едином государственном экзамене по предмету (ответ на вопрос: что  должны знать учащиеся);  </a:t>
            </a:r>
          </a:p>
          <a:p>
            <a:r>
              <a:rPr lang="ru-RU" sz="1200" kern="1200" dirty="0" smtClean="0">
                <a:solidFill>
                  <a:schemeClr val="tx1"/>
                </a:solidFill>
                <a:effectLst/>
                <a:latin typeface="+mn-lt"/>
                <a:ea typeface="+mn-ea"/>
                <a:cs typeface="+mn-cs"/>
              </a:rPr>
              <a:t> 2.Перечень требований к уровню подготовки выпускников, достижение которых проверяется на едином государственном экзамене (ответ на вопрос: второй – что они должны уметь делать). </a:t>
            </a:r>
          </a:p>
          <a:p>
            <a:r>
              <a:rPr lang="ru-RU" sz="1200" kern="1200" dirty="0" smtClean="0">
                <a:solidFill>
                  <a:schemeClr val="tx1"/>
                </a:solidFill>
                <a:effectLst/>
                <a:latin typeface="+mn-lt"/>
                <a:ea typeface="+mn-ea"/>
                <a:cs typeface="+mn-cs"/>
              </a:rPr>
              <a:t>Таким образом, календарно-тематическое планирование, составленное с учетом этих 2-х составляющих, ориентирует учителя на целенаправленную подготовку к уроку. </a:t>
            </a:r>
          </a:p>
          <a:p>
            <a:r>
              <a:rPr lang="ru-RU" sz="1200" kern="1200" dirty="0" smtClean="0">
                <a:solidFill>
                  <a:schemeClr val="tx1"/>
                </a:solidFill>
                <a:effectLst/>
                <a:latin typeface="+mn-lt"/>
                <a:ea typeface="+mn-ea"/>
                <a:cs typeface="+mn-cs"/>
              </a:rPr>
              <a:t>Учителю при подготовке необходимо ответить на два основополагающих вопроса: </a:t>
            </a:r>
          </a:p>
          <a:p>
            <a:r>
              <a:rPr lang="ru-RU" sz="1200" kern="1200" dirty="0" smtClean="0">
                <a:solidFill>
                  <a:schemeClr val="tx1"/>
                </a:solidFill>
                <a:effectLst/>
                <a:latin typeface="+mn-lt"/>
                <a:ea typeface="+mn-ea"/>
                <a:cs typeface="+mn-cs"/>
              </a:rPr>
              <a:t>является ли содержание урока компонентом стандарта образования?</a:t>
            </a:r>
          </a:p>
          <a:p>
            <a:r>
              <a:rPr lang="ru-RU" sz="1200" kern="1200" dirty="0" smtClean="0">
                <a:solidFill>
                  <a:schemeClr val="tx1"/>
                </a:solidFill>
                <a:effectLst/>
                <a:latin typeface="+mn-lt"/>
                <a:ea typeface="+mn-ea"/>
                <a:cs typeface="+mn-cs"/>
              </a:rPr>
              <a:t>как нужно подготовить учащихся к использованию приобретенных знаний и умений в практической деятельности? </a:t>
            </a:r>
          </a:p>
          <a:p>
            <a:r>
              <a:rPr lang="ru-RU" sz="1200" kern="1200" dirty="0" smtClean="0">
                <a:solidFill>
                  <a:schemeClr val="tx1"/>
                </a:solidFill>
                <a:effectLst/>
                <a:latin typeface="+mn-lt"/>
                <a:ea typeface="+mn-ea"/>
                <a:cs typeface="+mn-cs"/>
              </a:rPr>
              <a:t>Поэтому учитель должен сформулировать как обучающую цель (что должен знать ученик), так и практическую (что должен научиться делать ученик), чтобы соответствовать требованиям к уровню подготовки выпускников основной и средней школы, достижение которых  проверяется на итоговом экзамене).</a:t>
            </a:r>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18</a:t>
            </a:fld>
            <a:endParaRPr lang="ru-RU"/>
          </a:p>
        </p:txBody>
      </p:sp>
    </p:spTree>
    <p:extLst>
      <p:ext uri="{BB962C8B-B14F-4D97-AF65-F5344CB8AC3E}">
        <p14:creationId xmlns:p14="http://schemas.microsoft.com/office/powerpoint/2010/main" val="3397132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проведения мониторинга динамики результатов важно обеспечить точки контроля.</a:t>
            </a:r>
          </a:p>
          <a:p>
            <a:r>
              <a:rPr lang="ru-RU" sz="1200" kern="1200" dirty="0" smtClean="0">
                <a:solidFill>
                  <a:schemeClr val="tx1"/>
                </a:solidFill>
                <a:effectLst/>
                <a:latin typeface="+mn-lt"/>
                <a:ea typeface="+mn-ea"/>
                <a:cs typeface="+mn-cs"/>
              </a:rPr>
              <a:t>Такие точки формируют проведение контрольных работ: </a:t>
            </a:r>
            <a:r>
              <a:rPr lang="ru-RU" sz="1200" kern="1200" dirty="0" smtClean="0">
                <a:solidFill>
                  <a:schemeClr val="tx1"/>
                </a:solidFill>
                <a:effectLst/>
                <a:latin typeface="+mn-lt"/>
                <a:ea typeface="+mn-ea"/>
                <a:cs typeface="+mn-cs"/>
              </a:rPr>
              <a:t>входные, текущие </a:t>
            </a:r>
            <a:r>
              <a:rPr lang="ru-RU" sz="1200" kern="1200" dirty="0" smtClean="0">
                <a:solidFill>
                  <a:schemeClr val="tx1"/>
                </a:solidFill>
                <a:effectLst/>
                <a:latin typeface="+mn-lt"/>
                <a:ea typeface="+mn-ea"/>
                <a:cs typeface="+mn-cs"/>
              </a:rPr>
              <a:t>и </a:t>
            </a:r>
            <a:r>
              <a:rPr lang="ru-RU" sz="1200" kern="1200" dirty="0" smtClean="0">
                <a:solidFill>
                  <a:schemeClr val="tx1"/>
                </a:solidFill>
                <a:effectLst/>
                <a:latin typeface="+mn-lt"/>
                <a:ea typeface="+mn-ea"/>
                <a:cs typeface="+mn-cs"/>
              </a:rPr>
              <a:t>итоговые.</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При проведении контрольной работы важно обеспечить наличие спецификации (плана КР). </a:t>
            </a:r>
          </a:p>
          <a:p>
            <a:r>
              <a:rPr lang="ru-RU" sz="1200" kern="1200" dirty="0" smtClean="0">
                <a:solidFill>
                  <a:schemeClr val="tx1"/>
                </a:solidFill>
                <a:effectLst/>
                <a:latin typeface="+mn-lt"/>
                <a:ea typeface="+mn-ea"/>
                <a:cs typeface="+mn-cs"/>
              </a:rPr>
              <a:t>Спецификация  работы должна содержать перечень запланированных к проверке КЭС.</a:t>
            </a:r>
          </a:p>
          <a:p>
            <a:r>
              <a:rPr lang="ru-RU" sz="1200" kern="1200" dirty="0" smtClean="0">
                <a:solidFill>
                  <a:schemeClr val="tx1"/>
                </a:solidFill>
                <a:effectLst/>
                <a:latin typeface="+mn-lt"/>
                <a:ea typeface="+mn-ea"/>
                <a:cs typeface="+mn-cs"/>
              </a:rPr>
              <a:t>Увлекаться с контрольными работами не стоит – их количество должно соответствовать плану контрольных работ в УМК учителя и плану административных КР, утвержденных в школе.</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Технология использования МСОКО аккуратной и точной работы с электронным журналом при отражении выставленных оценок.</a:t>
            </a:r>
          </a:p>
          <a:p>
            <a:r>
              <a:rPr lang="ru-RU" sz="1200" kern="1200" dirty="0" smtClean="0">
                <a:solidFill>
                  <a:schemeClr val="tx1"/>
                </a:solidFill>
                <a:effectLst/>
                <a:latin typeface="+mn-lt"/>
                <a:ea typeface="+mn-ea"/>
                <a:cs typeface="+mn-cs"/>
              </a:rPr>
              <a:t>Обязательным условием формирования достоверного отчета является наличие в электронном журнале текущих отметок учащихся, отметок, выставленных за контрольные работы (в соответствии с графиком УМК) и графиком административных КР, и отметок за учебный период (четверть, семестр, полугодие, год).</a:t>
            </a:r>
          </a:p>
          <a:p>
            <a:r>
              <a:rPr lang="ru-RU" sz="1200" kern="1200" dirty="0" smtClean="0">
                <a:solidFill>
                  <a:schemeClr val="tx1"/>
                </a:solidFill>
                <a:effectLst/>
                <a:latin typeface="+mn-lt"/>
                <a:ea typeface="+mn-ea"/>
                <a:cs typeface="+mn-cs"/>
              </a:rPr>
              <a:t>Довольно «популярная» неточность, допускаемая педагогами в электронном журнале, это использование несоответствующего типа задания на уроке, отличного от фактического. Как правило, в такой ситуации педагог «забывает» выставить тип задания «контрольная работа». И обратная ситуация: любой рабочий, проверочный тест, проводимый учителем на уроке, отмечается в электронном журнале  типом задания «тестирование», хотя таковым по факту не является.  Учитывая, что в модуле МСОКО для расчета ряда показателей используются оценки, полученные за определенные виды работ (контрольная работа, диктант, тестирование, </a:t>
            </a:r>
            <a:r>
              <a:rPr lang="ru-RU" sz="1200" kern="1200" dirty="0" err="1" smtClean="0">
                <a:solidFill>
                  <a:schemeClr val="tx1"/>
                </a:solidFill>
                <a:effectLst/>
                <a:latin typeface="+mn-lt"/>
                <a:ea typeface="+mn-ea"/>
                <a:cs typeface="+mn-cs"/>
              </a:rPr>
              <a:t>срезовая</a:t>
            </a:r>
            <a:r>
              <a:rPr lang="ru-RU" sz="1200" kern="1200" dirty="0" smtClean="0">
                <a:solidFill>
                  <a:schemeClr val="tx1"/>
                </a:solidFill>
                <a:effectLst/>
                <a:latin typeface="+mn-lt"/>
                <a:ea typeface="+mn-ea"/>
                <a:cs typeface="+mn-cs"/>
              </a:rPr>
              <a:t> работа), и корректно выставленный тип задания на уроке является весьма важным, то такие допущенные неточности могут значительно «деформировать» показатели качества по предмету.</a:t>
            </a:r>
          </a:p>
          <a:p>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19</a:t>
            </a:fld>
            <a:endParaRPr lang="ru-RU"/>
          </a:p>
        </p:txBody>
      </p:sp>
    </p:spTree>
    <p:extLst>
      <p:ext uri="{BB962C8B-B14F-4D97-AF65-F5344CB8AC3E}">
        <p14:creationId xmlns:p14="http://schemas.microsoft.com/office/powerpoint/2010/main" val="334547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Администрация школы и педагоги и раньше имели в своем арсенале множество отчетов, которые отражают различные срезы успеваемости и посещаемости. Но в них не было информации, которая бы отражала </a:t>
            </a:r>
            <a:r>
              <a:rPr lang="ru-RU" sz="1200" b="1" kern="1200" dirty="0" smtClean="0">
                <a:solidFill>
                  <a:schemeClr val="tx1"/>
                </a:solidFill>
                <a:effectLst/>
                <a:latin typeface="+mn-lt"/>
                <a:ea typeface="+mn-ea"/>
                <a:cs typeface="+mn-cs"/>
              </a:rPr>
              <a:t>степень соответствия образовательной деятельности школы федеральным государственным образовательным стандартам</a:t>
            </a:r>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Поэтому возникла необходимость в стандартизации и унификации процесса оценки качества образования на всех уровнях предоставления данных. </a:t>
            </a:r>
          </a:p>
          <a:p>
            <a:endParaRPr lang="ru-RU" dirty="0"/>
          </a:p>
        </p:txBody>
      </p:sp>
      <p:sp>
        <p:nvSpPr>
          <p:cNvPr id="4" name="Номер слайда 3"/>
          <p:cNvSpPr>
            <a:spLocks noGrp="1"/>
          </p:cNvSpPr>
          <p:nvPr>
            <p:ph type="sldNum" sz="quarter" idx="10"/>
          </p:nvPr>
        </p:nvSpPr>
        <p:spPr/>
        <p:txBody>
          <a:bodyPr/>
          <a:lstStyle/>
          <a:p>
            <a:fld id="{9B26CD33-4337-4529-948A-94F6960B2374}" type="slidenum">
              <a:rPr lang="ru-RU" smtClean="0"/>
              <a:pPr/>
              <a:t>2</a:t>
            </a:fld>
            <a:endParaRPr lang="ru-RU"/>
          </a:p>
        </p:txBody>
      </p:sp>
    </p:spTree>
    <p:extLst>
      <p:ext uri="{BB962C8B-B14F-4D97-AF65-F5344CB8AC3E}">
        <p14:creationId xmlns:p14="http://schemas.microsoft.com/office/powerpoint/2010/main" val="3896673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spcBef>
                <a:spcPct val="0"/>
              </a:spcBef>
            </a:pPr>
            <a:r>
              <a:rPr lang="ru-RU" altLang="ru-RU" dirty="0" smtClean="0"/>
              <a:t>организация работы по внутренней оценке качества образовательных результатов должна быть закреплена в функционале ответственного сотрудника (</a:t>
            </a:r>
            <a:r>
              <a:rPr lang="ru-RU" altLang="ru-RU" dirty="0" err="1" smtClean="0"/>
              <a:t>зам.директора</a:t>
            </a:r>
            <a:r>
              <a:rPr lang="ru-RU" altLang="ru-RU" dirty="0" smtClean="0"/>
              <a:t>). </a:t>
            </a:r>
          </a:p>
          <a:p>
            <a:pPr eaLnBrk="1" hangingPunct="1">
              <a:spcBef>
                <a:spcPct val="0"/>
              </a:spcBef>
            </a:pPr>
            <a:r>
              <a:rPr lang="ru-RU" altLang="ru-RU" dirty="0" smtClean="0"/>
              <a:t>от корректного формирования в АСУ РСО СГО инструмента УЧЕБНЫЙ ПЛАН зависит, как будут формироваться показатели оценки качества, в </a:t>
            </a:r>
            <a:r>
              <a:rPr lang="ru-RU" altLang="ru-RU" dirty="0" err="1" smtClean="0"/>
              <a:t>т.ч</a:t>
            </a:r>
            <a:r>
              <a:rPr lang="ru-RU" altLang="ru-RU" dirty="0" smtClean="0"/>
              <a:t>. показатели Кол-во освоивших и не освоивших стандарт. Критично:  корректно указать наименование предмета (как в БУП), Т.к. ряд оценочных показателей формируется на основе оценок контрольных  работ важно, чтобы по всем предметам (входящих в БУП), во всех параллелях были спланированы мероприятия по входному и выходному контролю.</a:t>
            </a:r>
          </a:p>
          <a:p>
            <a:pPr eaLnBrk="1" fontAlgn="auto" hangingPunct="1">
              <a:spcBef>
                <a:spcPts val="0"/>
              </a:spcBef>
              <a:spcAft>
                <a:spcPts val="0"/>
              </a:spcAft>
              <a:defRPr/>
            </a:pPr>
            <a:endParaRPr lang="ru-RU" dirty="0" smtClean="0"/>
          </a:p>
          <a:p>
            <a:pPr eaLnBrk="1" fontAlgn="auto" hangingPunct="1">
              <a:spcBef>
                <a:spcPts val="0"/>
              </a:spcBef>
              <a:spcAft>
                <a:spcPts val="0"/>
              </a:spcAft>
              <a:defRPr/>
            </a:pPr>
            <a:r>
              <a:rPr lang="ru-RU" dirty="0" smtClean="0"/>
              <a:t>При работе с ЭЖ педагог обязательно должен указывать тип задания, за которое выставляется оценка. Т.к. не все типы оценок учитываются при расчете оценочных показателей.</a:t>
            </a:r>
          </a:p>
          <a:p>
            <a:pPr eaLnBrk="1" fontAlgn="auto" hangingPunct="1">
              <a:spcBef>
                <a:spcPts val="0"/>
              </a:spcBef>
              <a:spcAft>
                <a:spcPts val="0"/>
              </a:spcAft>
              <a:defRPr/>
            </a:pPr>
            <a:r>
              <a:rPr lang="ru-RU" dirty="0" smtClean="0"/>
              <a:t>Чем </a:t>
            </a:r>
            <a:r>
              <a:rPr lang="ru-RU" dirty="0" smtClean="0"/>
              <a:t>меньше ошибок ваши педагоги допустят при работе с ЭЖ, тем более достоверную оценку качества образовательных результатов вы сможете оперативно получить  через МСОКО. Поэтому очень важен постоянный контроль ответственного сотрудника за заполнением ЭЖ. Т.к. полученные оценочные показатели, их анализ станет объективной, достоверной  основой для принятия последующих эффективных управленческих решений по повышению качества образовательных результатов.</a:t>
            </a:r>
          </a:p>
          <a:p>
            <a:pPr eaLnBrk="1" fontAlgn="auto" hangingPunct="1">
              <a:spcBef>
                <a:spcPts val="0"/>
              </a:spcBef>
              <a:spcAft>
                <a:spcPts val="0"/>
              </a:spcAf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21</a:t>
            </a:fld>
            <a:endParaRPr lang="ru-RU"/>
          </a:p>
        </p:txBody>
      </p:sp>
    </p:spTree>
    <p:extLst>
      <p:ext uri="{BB962C8B-B14F-4D97-AF65-F5344CB8AC3E}">
        <p14:creationId xmlns:p14="http://schemas.microsoft.com/office/powerpoint/2010/main" val="4108680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03338" y="674688"/>
            <a:ext cx="4495800" cy="3371850"/>
          </a:xfrm>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23</a:t>
            </a:fld>
            <a:endParaRPr lang="ru-RU"/>
          </a:p>
        </p:txBody>
      </p:sp>
    </p:spTree>
    <p:extLst>
      <p:ext uri="{BB962C8B-B14F-4D97-AF65-F5344CB8AC3E}">
        <p14:creationId xmlns:p14="http://schemas.microsoft.com/office/powerpoint/2010/main" val="3128965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Регулярный многоуровневый многоразовый контроль вводимых сведений обеспечил получение показателей качества образовательных результатов учащихся, которые уже далее можно интерпретировать и принимать соответствующие управленческие решения.</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26</a:t>
            </a:fld>
            <a:endParaRPr lang="ru-RU"/>
          </a:p>
        </p:txBody>
      </p:sp>
    </p:spTree>
    <p:extLst>
      <p:ext uri="{BB962C8B-B14F-4D97-AF65-F5344CB8AC3E}">
        <p14:creationId xmlns:p14="http://schemas.microsoft.com/office/powerpoint/2010/main" val="196443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E08E5C-E6E4-4202-8A31-2586ADB24F4B}" type="slidenum">
              <a:rPr lang="ru-RU" smtClean="0"/>
              <a:t>28</a:t>
            </a:fld>
            <a:endParaRPr lang="ru-RU"/>
          </a:p>
        </p:txBody>
      </p:sp>
    </p:spTree>
    <p:extLst>
      <p:ext uri="{BB962C8B-B14F-4D97-AF65-F5344CB8AC3E}">
        <p14:creationId xmlns:p14="http://schemas.microsoft.com/office/powerpoint/2010/main" val="760722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29</a:t>
            </a:fld>
            <a:endParaRPr lang="ru-RU"/>
          </a:p>
        </p:txBody>
      </p:sp>
    </p:spTree>
    <p:extLst>
      <p:ext uri="{BB962C8B-B14F-4D97-AF65-F5344CB8AC3E}">
        <p14:creationId xmlns:p14="http://schemas.microsoft.com/office/powerpoint/2010/main" val="654318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Специалисты Центра, осуществляющие</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программно-технологическое, консультационное, информационно-методическое сопровождение работы образовательных учреждений в модуле МСОКО АСУ РСО, в конце учебного года предоставили</a:t>
            </a:r>
            <a:r>
              <a:rPr lang="ru-RU" sz="1200" kern="1200" baseline="0" dirty="0" smtClean="0">
                <a:solidFill>
                  <a:schemeClr val="tx1"/>
                </a:solidFill>
                <a:effectLst/>
                <a:latin typeface="+mn-lt"/>
                <a:ea typeface="+mn-ea"/>
                <a:cs typeface="+mn-cs"/>
              </a:rPr>
              <a:t> в департамент результаты сформированных автоматизированных отчетов для оценки качества образовательных результатов школ. </a:t>
            </a:r>
            <a:endParaRPr lang="ru-RU" alt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 основе полученных данных проведен многофакторный анализ; исходя из динамики проблемных компонентов, принимаются управленческие решения для своевременного реагирования на отклонения от заданных параметров качества;</a:t>
            </a:r>
            <a:r>
              <a:rPr lang="ru-RU" sz="1200" kern="1200" baseline="0" dirty="0" smtClean="0">
                <a:solidFill>
                  <a:schemeClr val="tx1"/>
                </a:solidFill>
                <a:effectLst/>
                <a:latin typeface="+mn-lt"/>
                <a:ea typeface="+mn-ea"/>
                <a:cs typeface="+mn-cs"/>
              </a:rPr>
              <a:t> </a:t>
            </a:r>
            <a:r>
              <a:rPr lang="ru-RU" sz="1200" b="1" kern="1200" baseline="0" dirty="0" smtClean="0">
                <a:solidFill>
                  <a:schemeClr val="tx1"/>
                </a:solidFill>
                <a:effectLst/>
                <a:latin typeface="+mn-lt"/>
                <a:ea typeface="+mn-ea"/>
                <a:cs typeface="+mn-cs"/>
              </a:rPr>
              <a:t>департаментом формируется план контроля на следующий учебный год</a:t>
            </a:r>
            <a:r>
              <a:rPr lang="ru-RU" sz="1200" kern="1200" baseline="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30</a:t>
            </a:fld>
            <a:endParaRPr lang="ru-RU"/>
          </a:p>
        </p:txBody>
      </p:sp>
    </p:spTree>
    <p:extLst>
      <p:ext uri="{BB962C8B-B14F-4D97-AF65-F5344CB8AC3E}">
        <p14:creationId xmlns:p14="http://schemas.microsoft.com/office/powerpoint/2010/main" val="2936684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32</a:t>
            </a:fld>
            <a:endParaRPr lang="ru-RU"/>
          </a:p>
        </p:txBody>
      </p:sp>
    </p:spTree>
    <p:extLst>
      <p:ext uri="{BB962C8B-B14F-4D97-AF65-F5344CB8AC3E}">
        <p14:creationId xmlns:p14="http://schemas.microsoft.com/office/powerpoint/2010/main" val="3411604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формирования культуры  работы с электронным журналом и модулем МСОКО необходима система серьезной методической поддержки для педагогов и для руководителей. В 2014-2015</a:t>
            </a:r>
            <a:r>
              <a:rPr lang="ru-RU" sz="1200" kern="1200" baseline="0" dirty="0" smtClean="0">
                <a:solidFill>
                  <a:schemeClr val="tx1"/>
                </a:solidFill>
                <a:effectLst/>
                <a:latin typeface="+mn-lt"/>
                <a:ea typeface="+mn-ea"/>
                <a:cs typeface="+mn-cs"/>
              </a:rPr>
              <a:t> на этапе опытной эксплуатации МСОКО, </a:t>
            </a:r>
            <a:r>
              <a:rPr lang="ru-RU" sz="1200" kern="1200" dirty="0" smtClean="0">
                <a:solidFill>
                  <a:schemeClr val="tx1"/>
                </a:solidFill>
                <a:effectLst/>
                <a:latin typeface="+mn-lt"/>
                <a:ea typeface="+mn-ea"/>
                <a:cs typeface="+mn-cs"/>
              </a:rPr>
              <a:t>для 470 педагогов было организовано обучение в различных формах по темам, связанным с использованием модуля МСОКО.   </a:t>
            </a:r>
          </a:p>
          <a:p>
            <a:r>
              <a:rPr lang="ru-RU" sz="1200" kern="1200" dirty="0" smtClean="0">
                <a:solidFill>
                  <a:schemeClr val="tx1"/>
                </a:solidFill>
                <a:effectLst/>
                <a:latin typeface="+mn-lt"/>
                <a:ea typeface="+mn-ea"/>
                <a:cs typeface="+mn-cs"/>
              </a:rPr>
              <a:t>В 2015-2016 учебном году педагоги и администраторы нескольких школ изучали функционал и инструментарий модуля МСОКО целыми коллективами. За это время еще 232 педагога получили методическую поддержку по работе с модулем в формах обучающих семинаров и мастер-классов, которые были организованы и проведены специалистами МАОУ ДПО ЦИТ. </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Однако,</a:t>
            </a:r>
            <a:r>
              <a:rPr lang="ru-RU" sz="1200" kern="1200" baseline="0" dirty="0" smtClean="0">
                <a:solidFill>
                  <a:schemeClr val="tx1"/>
                </a:solidFill>
                <a:effectLst/>
                <a:latin typeface="+mn-lt"/>
                <a:ea typeface="+mn-ea"/>
                <a:cs typeface="+mn-cs"/>
              </a:rPr>
              <a:t> это всего лишь 14% от общего количества учителей, работающих с электронным журналом АСУ РСО.</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Практика показывает, что несмотря на явное снижение количества технических ошибок, допускаемых педагогами при работе с ЭЖ и модулем МСОКО, полностью избавиться от ошибок не удается</a:t>
            </a:r>
            <a:r>
              <a:rPr lang="ru-RU"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effectLst/>
                <a:latin typeface="+mn-lt"/>
                <a:ea typeface="+mn-ea"/>
                <a:cs typeface="+mn-cs"/>
              </a:rPr>
              <a:t>Допущенные ошибки не позволяют оперативно формировать достоверные отчеты. Приходится для получения достоверных сведений формировать отчеты в несколько итераций – после устранения обнаруженных допущенных школами технических ошибок.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Поэтому система методической и консультационной помощи пользователей модуля МСОКО будет развиваться и усовершенствоваться и в дальнейшем</a:t>
            </a:r>
            <a:r>
              <a:rPr lang="ru-RU"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effectLst/>
                <a:latin typeface="+mn-lt"/>
                <a:ea typeface="+mn-ea"/>
                <a:cs typeface="+mn-cs"/>
              </a:rPr>
              <a:t>В текущем учебном году педагогам будет предложен курс повышения квалификации с выдачей документа об обучении.</a:t>
            </a:r>
          </a:p>
          <a:p>
            <a:r>
              <a:rPr lang="ru-RU" sz="1200" kern="1200" baseline="0" dirty="0" smtClean="0">
                <a:solidFill>
                  <a:schemeClr val="tx1"/>
                </a:solidFill>
                <a:effectLst/>
                <a:latin typeface="+mn-lt"/>
                <a:ea typeface="+mn-ea"/>
                <a:cs typeface="+mn-cs"/>
              </a:rPr>
              <a:t>Размещенные в облаке материалы будут по логину и паролю доступны для самостоятельного изучения любому желающему.</a:t>
            </a:r>
          </a:p>
          <a:p>
            <a:r>
              <a:rPr lang="ru-RU" sz="1200" kern="1200" baseline="0" dirty="0" smtClean="0">
                <a:solidFill>
                  <a:schemeClr val="tx1"/>
                </a:solidFill>
                <a:effectLst/>
                <a:latin typeface="+mn-lt"/>
                <a:ea typeface="+mn-ea"/>
                <a:cs typeface="+mn-cs"/>
              </a:rPr>
              <a:t>Кроме того будет организован пункт консультационно-методической помощи для учителей, работающих с ЭЖ и модулем МСОКО.</a:t>
            </a:r>
          </a:p>
          <a:p>
            <a:endParaRPr lang="ru-RU" sz="1200" kern="1200" baseline="0" dirty="0" smtClean="0">
              <a:solidFill>
                <a:schemeClr val="tx1"/>
              </a:solidFill>
              <a:effectLst/>
              <a:latin typeface="+mn-lt"/>
              <a:ea typeface="+mn-ea"/>
              <a:cs typeface="+mn-cs"/>
            </a:endParaRPr>
          </a:p>
          <a:p>
            <a:endParaRPr lang="ru-RU" sz="1200" kern="1200" baseline="0" dirty="0" smtClean="0">
              <a:solidFill>
                <a:schemeClr val="tx1"/>
              </a:solidFill>
              <a:effectLst/>
              <a:latin typeface="+mn-lt"/>
              <a:ea typeface="+mn-ea"/>
              <a:cs typeface="+mn-cs"/>
            </a:endParaRPr>
          </a:p>
          <a:p>
            <a:endParaRPr lang="ru-RU" sz="1200" kern="1200" baseline="0" dirty="0" smtClean="0">
              <a:solidFill>
                <a:schemeClr val="tx1"/>
              </a:solidFill>
              <a:effectLst/>
              <a:latin typeface="+mn-lt"/>
              <a:ea typeface="+mn-ea"/>
              <a:cs typeface="+mn-cs"/>
            </a:endParaRPr>
          </a:p>
          <a:p>
            <a:endParaRPr lang="ru-RU" sz="1200" kern="1200" baseline="0" dirty="0" smtClean="0">
              <a:solidFill>
                <a:schemeClr val="tx1"/>
              </a:solidFill>
              <a:effectLst/>
              <a:latin typeface="+mn-lt"/>
              <a:ea typeface="+mn-ea"/>
              <a:cs typeface="+mn-cs"/>
            </a:endParaRPr>
          </a:p>
          <a:p>
            <a:endParaRPr lang="ru-RU" sz="1200" kern="1200" baseline="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6A08F98-5341-4202-B410-89941C8D6C1D}" type="slidenum">
              <a:rPr lang="en-US" smtClean="0"/>
              <a:t>33</a:t>
            </a:fld>
            <a:endParaRPr lang="en-US" dirty="0"/>
          </a:p>
        </p:txBody>
      </p:sp>
    </p:spTree>
    <p:extLst>
      <p:ext uri="{BB962C8B-B14F-4D97-AF65-F5344CB8AC3E}">
        <p14:creationId xmlns:p14="http://schemas.microsoft.com/office/powerpoint/2010/main" val="2705425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36</a:t>
            </a:fld>
            <a:endParaRPr lang="ru-RU"/>
          </a:p>
        </p:txBody>
      </p:sp>
    </p:spTree>
    <p:extLst>
      <p:ext uri="{BB962C8B-B14F-4D97-AF65-F5344CB8AC3E}">
        <p14:creationId xmlns:p14="http://schemas.microsoft.com/office/powerpoint/2010/main" val="1051940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Задача оценки качества нашла отражение в Приказе </a:t>
            </a:r>
            <a:r>
              <a:rPr lang="ru-RU" sz="1200" kern="1200" dirty="0" err="1" smtClean="0">
                <a:solidFill>
                  <a:schemeClr val="tx1"/>
                </a:solidFill>
                <a:effectLst/>
                <a:latin typeface="+mn-lt"/>
                <a:ea typeface="+mn-ea"/>
                <a:cs typeface="+mn-cs"/>
              </a:rPr>
              <a:t>МинТруда</a:t>
            </a:r>
            <a:r>
              <a:rPr lang="ru-RU" sz="1200" kern="1200" dirty="0" smtClean="0">
                <a:solidFill>
                  <a:schemeClr val="tx1"/>
                </a:solidFill>
                <a:effectLst/>
                <a:latin typeface="+mn-lt"/>
                <a:ea typeface="+mn-ea"/>
                <a:cs typeface="+mn-cs"/>
              </a:rPr>
              <a:t> РФ, которым утвержден профессиональный стандарт педагога. </a:t>
            </a:r>
          </a:p>
          <a:p>
            <a:r>
              <a:rPr lang="ru-RU" sz="1200" kern="1200" dirty="0" smtClean="0">
                <a:solidFill>
                  <a:schemeClr val="tx1"/>
                </a:solidFill>
                <a:effectLst/>
                <a:latin typeface="+mn-lt"/>
                <a:ea typeface="+mn-ea"/>
                <a:cs typeface="+mn-cs"/>
              </a:rPr>
              <a:t>В соответствии со стандартом, педагог должен:</a:t>
            </a:r>
          </a:p>
          <a:p>
            <a:r>
              <a:rPr lang="ru-RU" sz="1200" kern="1200" dirty="0" smtClean="0">
                <a:solidFill>
                  <a:schemeClr val="tx1"/>
                </a:solidFill>
                <a:effectLst/>
                <a:latin typeface="+mn-lt"/>
                <a:ea typeface="+mn-ea"/>
                <a:cs typeface="+mn-cs"/>
              </a:rPr>
              <a:t>-систематически анализировать </a:t>
            </a:r>
            <a:r>
              <a:rPr lang="ru-RU" sz="1200" b="1" kern="1200" dirty="0" smtClean="0">
                <a:solidFill>
                  <a:schemeClr val="tx1"/>
                </a:solidFill>
                <a:effectLst/>
                <a:latin typeface="+mn-lt"/>
                <a:ea typeface="+mn-ea"/>
                <a:cs typeface="+mn-cs"/>
              </a:rPr>
              <a:t>эффективность</a:t>
            </a:r>
            <a:r>
              <a:rPr lang="ru-RU" sz="1200" kern="1200" dirty="0" smtClean="0">
                <a:solidFill>
                  <a:schemeClr val="tx1"/>
                </a:solidFill>
                <a:effectLst/>
                <a:latin typeface="+mn-lt"/>
                <a:ea typeface="+mn-ea"/>
                <a:cs typeface="+mn-cs"/>
              </a:rPr>
              <a:t> учебных занятий и подходов к обучению;</a:t>
            </a:r>
          </a:p>
          <a:p>
            <a:r>
              <a:rPr lang="ru-RU" sz="1200" kern="1200" dirty="0" smtClean="0">
                <a:solidFill>
                  <a:schemeClr val="tx1"/>
                </a:solidFill>
                <a:effectLst/>
                <a:latin typeface="+mn-lt"/>
                <a:ea typeface="+mn-ea"/>
                <a:cs typeface="+mn-cs"/>
              </a:rPr>
              <a:t>-осуществлять </a:t>
            </a:r>
            <a:r>
              <a:rPr lang="ru-RU" sz="1200" b="1" kern="1200" dirty="0" smtClean="0">
                <a:solidFill>
                  <a:schemeClr val="tx1"/>
                </a:solidFill>
                <a:effectLst/>
                <a:latin typeface="+mn-lt"/>
                <a:ea typeface="+mn-ea"/>
                <a:cs typeface="+mn-cs"/>
              </a:rPr>
              <a:t>контроль и оценку учебных достижений</a:t>
            </a:r>
            <a:r>
              <a:rPr lang="ru-RU" sz="1200" kern="1200" dirty="0" smtClean="0">
                <a:solidFill>
                  <a:schemeClr val="tx1"/>
                </a:solidFill>
                <a:effectLst/>
                <a:latin typeface="+mn-lt"/>
                <a:ea typeface="+mn-ea"/>
                <a:cs typeface="+mn-cs"/>
              </a:rPr>
              <a:t>, текущих и итоговых результатов освоения программы;</a:t>
            </a:r>
          </a:p>
          <a:p>
            <a:r>
              <a:rPr lang="ru-RU" sz="1200" kern="1200" dirty="0" smtClean="0">
                <a:solidFill>
                  <a:schemeClr val="tx1"/>
                </a:solidFill>
                <a:effectLst/>
                <a:latin typeface="+mn-lt"/>
                <a:ea typeface="+mn-ea"/>
                <a:cs typeface="+mn-cs"/>
              </a:rPr>
              <a:t>-объективно оценивать знания обучающихся на основе тестирования и других методов контроля </a:t>
            </a:r>
            <a:r>
              <a:rPr lang="ru-RU" sz="1200" b="1" kern="1200" dirty="0" smtClean="0">
                <a:solidFill>
                  <a:schemeClr val="tx1"/>
                </a:solidFill>
                <a:effectLst/>
                <a:latin typeface="+mn-lt"/>
                <a:ea typeface="+mn-ea"/>
                <a:cs typeface="+mn-cs"/>
              </a:rPr>
              <a:t>в соответствии с реальными возможностями детей</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3</a:t>
            </a:fld>
            <a:endParaRPr lang="ru-RU"/>
          </a:p>
        </p:txBody>
      </p:sp>
    </p:spTree>
    <p:extLst>
      <p:ext uri="{BB962C8B-B14F-4D97-AF65-F5344CB8AC3E}">
        <p14:creationId xmlns:p14="http://schemas.microsoft.com/office/powerpoint/2010/main" val="435595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Т.е. весь образовательный процесс ориентирован на реализацию и достижение </a:t>
            </a:r>
            <a:r>
              <a:rPr lang="ru-RU" sz="1200" b="1" kern="1200" dirty="0" smtClean="0">
                <a:solidFill>
                  <a:schemeClr val="tx1"/>
                </a:solidFill>
                <a:effectLst/>
                <a:latin typeface="+mn-lt"/>
                <a:ea typeface="+mn-ea"/>
                <a:cs typeface="+mn-cs"/>
              </a:rPr>
              <a:t>планируемых результатов</a:t>
            </a:r>
            <a:r>
              <a:rPr lang="ru-RU" sz="1200" kern="1200" dirty="0" smtClean="0">
                <a:solidFill>
                  <a:schemeClr val="tx1"/>
                </a:solidFill>
                <a:effectLst/>
                <a:latin typeface="+mn-lt"/>
                <a:ea typeface="+mn-ea"/>
                <a:cs typeface="+mn-cs"/>
              </a:rPr>
              <a:t> обучения.</a:t>
            </a:r>
          </a:p>
          <a:p>
            <a:r>
              <a:rPr lang="ru-RU" sz="1200" kern="1200" dirty="0" smtClean="0">
                <a:solidFill>
                  <a:schemeClr val="tx1"/>
                </a:solidFill>
                <a:effectLst/>
                <a:latin typeface="+mn-lt"/>
                <a:ea typeface="+mn-ea"/>
                <a:cs typeface="+mn-cs"/>
              </a:rPr>
              <a:t>При этом и внешняя, и внутренняя оценка должна строиться на </a:t>
            </a:r>
            <a:r>
              <a:rPr lang="ru-RU" sz="1200" b="1" kern="1200" dirty="0" err="1" smtClean="0">
                <a:solidFill>
                  <a:schemeClr val="tx1"/>
                </a:solidFill>
                <a:effectLst/>
                <a:latin typeface="+mn-lt"/>
                <a:ea typeface="+mn-ea"/>
                <a:cs typeface="+mn-cs"/>
              </a:rPr>
              <a:t>критериальной</a:t>
            </a:r>
            <a:r>
              <a:rPr lang="ru-RU" sz="1200" b="1" kern="1200" dirty="0" smtClean="0">
                <a:solidFill>
                  <a:schemeClr val="tx1"/>
                </a:solidFill>
                <a:effectLst/>
                <a:latin typeface="+mn-lt"/>
                <a:ea typeface="+mn-ea"/>
                <a:cs typeface="+mn-cs"/>
              </a:rPr>
              <a:t> основе</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отражающей основные требования стандарта к результатам образования на данной ступени обучения</a:t>
            </a:r>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Система оценки качества должна иметь </a:t>
            </a:r>
            <a:r>
              <a:rPr lang="ru-RU" sz="1200" b="1" kern="1200" dirty="0" smtClean="0">
                <a:solidFill>
                  <a:schemeClr val="tx1"/>
                </a:solidFill>
                <a:effectLst/>
                <a:latin typeface="+mn-lt"/>
                <a:ea typeface="+mn-ea"/>
                <a:cs typeface="+mn-cs"/>
              </a:rPr>
              <a:t>открытый, оперативный, прозрачный характер</a:t>
            </a:r>
            <a:r>
              <a:rPr lang="ru-RU" sz="1200" kern="1200" dirty="0" smtClean="0">
                <a:solidFill>
                  <a:schemeClr val="tx1"/>
                </a:solidFill>
                <a:effectLst/>
                <a:latin typeface="+mn-lt"/>
                <a:ea typeface="+mn-ea"/>
                <a:cs typeface="+mn-cs"/>
              </a:rPr>
              <a:t> и отражать не только количественный, но и содержательный (качественный) аспект.</a:t>
            </a:r>
          </a:p>
          <a:p>
            <a:r>
              <a:rPr lang="ru-RU" sz="1200" kern="1200" dirty="0" smtClean="0">
                <a:solidFill>
                  <a:schemeClr val="tx1"/>
                </a:solidFill>
                <a:effectLst/>
                <a:latin typeface="+mn-lt"/>
                <a:ea typeface="+mn-ea"/>
                <a:cs typeface="+mn-cs"/>
              </a:rPr>
              <a:t>Система оценивания должна быть естественным образом </a:t>
            </a:r>
            <a:r>
              <a:rPr lang="ru-RU" sz="1200" b="1" kern="1200" dirty="0" smtClean="0">
                <a:solidFill>
                  <a:schemeClr val="tx1"/>
                </a:solidFill>
                <a:effectLst/>
                <a:latin typeface="+mn-lt"/>
                <a:ea typeface="+mn-ea"/>
                <a:cs typeface="+mn-cs"/>
              </a:rPr>
              <a:t>«встроенной» </a:t>
            </a:r>
            <a:r>
              <a:rPr lang="ru-RU" sz="1200" kern="1200" dirty="0" smtClean="0">
                <a:solidFill>
                  <a:schemeClr val="tx1"/>
                </a:solidFill>
                <a:effectLst/>
                <a:latin typeface="+mn-lt"/>
                <a:ea typeface="+mn-ea"/>
                <a:cs typeface="+mn-cs"/>
              </a:rPr>
              <a:t>в образовательный процесс.</a:t>
            </a:r>
          </a:p>
          <a:p>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4</a:t>
            </a:fld>
            <a:endParaRPr lang="ru-RU"/>
          </a:p>
        </p:txBody>
      </p:sp>
    </p:spTree>
    <p:extLst>
      <p:ext uri="{BB962C8B-B14F-4D97-AF65-F5344CB8AC3E}">
        <p14:creationId xmlns:p14="http://schemas.microsoft.com/office/powerpoint/2010/main" val="271950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03338" y="674688"/>
            <a:ext cx="4495800" cy="3371850"/>
          </a:xfrm>
        </p:spPr>
      </p:sp>
      <p:sp>
        <p:nvSpPr>
          <p:cNvPr id="3" name="Заметки 2"/>
          <p:cNvSpPr>
            <a:spLocks noGrp="1"/>
          </p:cNvSpPr>
          <p:nvPr>
            <p:ph type="body" idx="1"/>
          </p:nvPr>
        </p:nvSpPr>
        <p:spPr/>
        <p:txBody>
          <a:bodyPr>
            <a:normAutofit/>
          </a:bodyPr>
          <a:lstStyle/>
          <a:p>
            <a:r>
              <a:rPr lang="ru-RU" sz="1200" kern="1200" dirty="0" smtClean="0">
                <a:solidFill>
                  <a:schemeClr val="tx1"/>
                </a:solidFill>
                <a:effectLst/>
                <a:latin typeface="+mn-lt"/>
                <a:ea typeface="+mn-ea"/>
                <a:cs typeface="+mn-cs"/>
              </a:rPr>
              <a:t>Модуль МСОКО вполне отвечает этим требованиям, т.к. модуль оценки качества предметных результатов напрямую интегрирован с электронным журналом АСУ РСО.</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Именно </a:t>
            </a:r>
            <a:r>
              <a:rPr lang="ru-RU" sz="1200" b="1" kern="1200" dirty="0" smtClean="0">
                <a:solidFill>
                  <a:schemeClr val="tx1"/>
                </a:solidFill>
                <a:effectLst/>
                <a:latin typeface="+mn-lt"/>
                <a:ea typeface="+mn-ea"/>
                <a:cs typeface="+mn-cs"/>
              </a:rPr>
              <a:t>федеральный государственный образовательный стандарт является основным объектом системы оценки, </a:t>
            </a:r>
            <a:r>
              <a:rPr lang="ru-RU" sz="1200" kern="1200" dirty="0" smtClean="0">
                <a:solidFill>
                  <a:schemeClr val="tx1"/>
                </a:solidFill>
                <a:effectLst/>
                <a:latin typeface="+mn-lt"/>
                <a:ea typeface="+mn-ea"/>
                <a:cs typeface="+mn-cs"/>
              </a:rPr>
              <a:t>ее содержательной и </a:t>
            </a:r>
            <a:r>
              <a:rPr lang="ru-RU" sz="1200" kern="1200" dirty="0" err="1" smtClean="0">
                <a:solidFill>
                  <a:schemeClr val="tx1"/>
                </a:solidFill>
                <a:effectLst/>
                <a:latin typeface="+mn-lt"/>
                <a:ea typeface="+mn-ea"/>
                <a:cs typeface="+mn-cs"/>
              </a:rPr>
              <a:t>критериальной</a:t>
            </a:r>
            <a:r>
              <a:rPr lang="ru-RU" sz="1200" kern="1200" dirty="0" smtClean="0">
                <a:solidFill>
                  <a:schemeClr val="tx1"/>
                </a:solidFill>
                <a:effectLst/>
                <a:latin typeface="+mn-lt"/>
                <a:ea typeface="+mn-ea"/>
                <a:cs typeface="+mn-cs"/>
              </a:rPr>
              <a:t> базой на всех уровнях:</a:t>
            </a:r>
          </a:p>
          <a:p>
            <a:r>
              <a:rPr lang="ru-RU" sz="1200" kern="1200" dirty="0" smtClean="0">
                <a:solidFill>
                  <a:schemeClr val="tx1"/>
                </a:solidFill>
                <a:effectLst/>
                <a:latin typeface="+mn-lt"/>
                <a:ea typeface="+mn-ea"/>
                <a:cs typeface="+mn-cs"/>
              </a:rPr>
              <a:t> -для учителя  - в текущей, тематической, промежуточной, итоговой оценке.</a:t>
            </a:r>
          </a:p>
          <a:p>
            <a:r>
              <a:rPr lang="ru-RU" sz="1200" kern="1200" dirty="0" smtClean="0">
                <a:solidFill>
                  <a:schemeClr val="tx1"/>
                </a:solidFill>
                <a:effectLst/>
                <a:latin typeface="+mn-lt"/>
                <a:ea typeface="+mn-ea"/>
                <a:cs typeface="+mn-cs"/>
              </a:rPr>
              <a:t>-для </a:t>
            </a:r>
            <a:r>
              <a:rPr lang="ru-RU" sz="1200" b="1" kern="1200" dirty="0" smtClean="0">
                <a:solidFill>
                  <a:schemeClr val="tx1"/>
                </a:solidFill>
                <a:effectLst/>
                <a:latin typeface="+mn-lt"/>
                <a:ea typeface="+mn-ea"/>
                <a:cs typeface="+mn-cs"/>
              </a:rPr>
              <a:t>администрации </a:t>
            </a:r>
            <a:r>
              <a:rPr lang="ru-RU" sz="1200" kern="1200" dirty="0" smtClean="0">
                <a:solidFill>
                  <a:schemeClr val="tx1"/>
                </a:solidFill>
                <a:effectLst/>
                <a:latin typeface="+mn-lt"/>
                <a:ea typeface="+mn-ea"/>
                <a:cs typeface="+mn-cs"/>
              </a:rPr>
              <a:t>–</a:t>
            </a:r>
            <a:r>
              <a:rPr lang="ru-RU" sz="1200" b="1" kern="1200" dirty="0" smtClean="0">
                <a:solidFill>
                  <a:schemeClr val="tx1"/>
                </a:solidFill>
                <a:effectLst/>
                <a:latin typeface="+mn-lt"/>
                <a:ea typeface="+mn-ea"/>
                <a:cs typeface="+mn-cs"/>
              </a:rPr>
              <a:t> во </a:t>
            </a:r>
            <a:r>
              <a:rPr lang="ru-RU" sz="1200" kern="1200" dirty="0" err="1" smtClean="0">
                <a:solidFill>
                  <a:schemeClr val="tx1"/>
                </a:solidFill>
                <a:effectLst/>
                <a:latin typeface="+mn-lt"/>
                <a:ea typeface="+mn-ea"/>
                <a:cs typeface="+mn-cs"/>
              </a:rPr>
              <a:t>внутришкольном</a:t>
            </a:r>
            <a:r>
              <a:rPr lang="ru-RU" sz="1200" kern="1200" dirty="0" smtClean="0">
                <a:solidFill>
                  <a:schemeClr val="tx1"/>
                </a:solidFill>
                <a:effectLst/>
                <a:latin typeface="+mn-lt"/>
                <a:ea typeface="+mn-ea"/>
                <a:cs typeface="+mn-cs"/>
              </a:rPr>
              <a:t> мониторинге.</a:t>
            </a:r>
          </a:p>
          <a:p>
            <a:r>
              <a:rPr lang="ru-RU" sz="1200" kern="1200" dirty="0" smtClean="0">
                <a:solidFill>
                  <a:schemeClr val="tx1"/>
                </a:solidFill>
                <a:effectLst/>
                <a:latin typeface="+mn-lt"/>
                <a:ea typeface="+mn-ea"/>
                <a:cs typeface="+mn-cs"/>
              </a:rPr>
              <a:t> </a:t>
            </a:r>
          </a:p>
          <a:p>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Законе «Об образовании в РФ» (статья 28, пункт 2, подпункт 13) сказано, что к компетенции образовательной организации в установленной сфере деятельности относится «…</a:t>
            </a:r>
            <a:r>
              <a:rPr lang="ru-RU" sz="1200" b="1" kern="1200" dirty="0" smtClean="0">
                <a:solidFill>
                  <a:schemeClr val="tx1"/>
                </a:solidFill>
                <a:effectLst/>
                <a:latin typeface="+mn-lt"/>
                <a:ea typeface="+mn-ea"/>
                <a:cs typeface="+mn-cs"/>
              </a:rPr>
              <a:t>обеспечение функционирования внутренней системы оценки качества образования</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в </a:t>
            </a:r>
            <a:r>
              <a:rPr lang="ru-RU" sz="1200" i="1" kern="1200" dirty="0" err="1" smtClean="0">
                <a:solidFill>
                  <a:schemeClr val="tx1"/>
                </a:solidFill>
                <a:effectLst/>
                <a:latin typeface="+mn-lt"/>
                <a:ea typeface="+mn-ea"/>
                <a:cs typeface="+mn-cs"/>
              </a:rPr>
              <a:t>соотвествии</a:t>
            </a:r>
            <a:r>
              <a:rPr lang="ru-RU" sz="1200" i="1" kern="1200" dirty="0" smtClean="0">
                <a:solidFill>
                  <a:schemeClr val="tx1"/>
                </a:solidFill>
                <a:effectLst/>
                <a:latin typeface="+mn-lt"/>
                <a:ea typeface="+mn-ea"/>
                <a:cs typeface="+mn-cs"/>
              </a:rPr>
              <a:t> с законом к внутренней системе оценке качества относится:</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1.Осуществление текущего контроля успеваемости и промежуточной аттестации обучающихся, установление их форм, периодичности и порядка проведения (п.10)</a:t>
            </a:r>
          </a:p>
          <a:p>
            <a:r>
              <a:rPr lang="ru-RU" sz="1200" kern="1200" dirty="0" smtClean="0">
                <a:solidFill>
                  <a:schemeClr val="tx1"/>
                </a:solidFill>
                <a:effectLst/>
                <a:latin typeface="+mn-lt"/>
                <a:ea typeface="+mn-ea"/>
                <a:cs typeface="+mn-cs"/>
              </a:rPr>
              <a:t>2. Индивидуальный учет результатов освоения обучающимися образовательных программ, а также хранение в архивах информации об этих результатах на бумажных и (или) электронных носителях (п. 11) </a:t>
            </a:r>
          </a:p>
          <a:p>
            <a:r>
              <a:rPr lang="ru-RU" sz="1200" kern="1200" dirty="0" smtClean="0">
                <a:solidFill>
                  <a:schemeClr val="tx1"/>
                </a:solidFill>
                <a:effectLst/>
                <a:latin typeface="+mn-lt"/>
                <a:ea typeface="+mn-ea"/>
                <a:cs typeface="+mn-cs"/>
              </a:rPr>
              <a:t>3. Проведение </a:t>
            </a:r>
            <a:r>
              <a:rPr lang="ru-RU" sz="1200" kern="1200" dirty="0" err="1" smtClean="0">
                <a:solidFill>
                  <a:schemeClr val="tx1"/>
                </a:solidFill>
                <a:effectLst/>
                <a:latin typeface="+mn-lt"/>
                <a:ea typeface="+mn-ea"/>
                <a:cs typeface="+mn-cs"/>
              </a:rPr>
              <a:t>самообследования</a:t>
            </a:r>
            <a:r>
              <a:rPr lang="ru-RU" sz="1200" kern="1200" dirty="0" smtClean="0">
                <a:solidFill>
                  <a:schemeClr val="tx1"/>
                </a:solidFill>
                <a:effectLst/>
                <a:latin typeface="+mn-lt"/>
                <a:ea typeface="+mn-ea"/>
                <a:cs typeface="+mn-cs"/>
              </a:rPr>
              <a:t>, обеспечение функционирования внутренней системы оценки качества образования (п.13)</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Сведения о состоянии внутренней системы образования, получаемые на основе оценки, являются информационно-аналитической основой для принятия управленческих решений. </a:t>
            </a:r>
          </a:p>
          <a:p>
            <a:r>
              <a:rPr lang="ru-RU" sz="1200" kern="1200" dirty="0" smtClean="0">
                <a:solidFill>
                  <a:schemeClr val="tx1"/>
                </a:solidFill>
                <a:effectLst/>
                <a:latin typeface="+mn-lt"/>
                <a:ea typeface="+mn-ea"/>
                <a:cs typeface="+mn-cs"/>
              </a:rPr>
              <a:t>На уровне образовательной организации модуль МСОКО предоставляет возможности оценки качества образования на уровне класса и на уровне школы.</a:t>
            </a:r>
            <a:endParaRPr lang="ru-RU" dirty="0"/>
          </a:p>
        </p:txBody>
      </p:sp>
      <p:sp>
        <p:nvSpPr>
          <p:cNvPr id="4" name="Номер слайда 3"/>
          <p:cNvSpPr>
            <a:spLocks noGrp="1"/>
          </p:cNvSpPr>
          <p:nvPr>
            <p:ph type="sldNum" sz="quarter" idx="10"/>
          </p:nvPr>
        </p:nvSpPr>
        <p:spPr/>
        <p:txBody>
          <a:bodyPr/>
          <a:lstStyle/>
          <a:p>
            <a:fld id="{9B26CD33-4337-4529-948A-94F6960B2374}" type="slidenum">
              <a:rPr lang="ru-RU" smtClean="0"/>
              <a:pPr/>
              <a:t>6</a:t>
            </a:fld>
            <a:endParaRPr lang="ru-RU"/>
          </a:p>
        </p:txBody>
      </p:sp>
    </p:spTree>
    <p:extLst>
      <p:ext uri="{BB962C8B-B14F-4D97-AF65-F5344CB8AC3E}">
        <p14:creationId xmlns:p14="http://schemas.microsoft.com/office/powerpoint/2010/main" val="171572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effectLst/>
                <a:latin typeface="+mn-lt"/>
                <a:ea typeface="+mn-ea"/>
                <a:cs typeface="+mn-cs"/>
              </a:rPr>
              <a:t>Все эти тенденции по развитию системы оценки качества активно внедряются в регионах и на уровне федерации.</a:t>
            </a:r>
          </a:p>
          <a:p>
            <a:r>
              <a:rPr lang="ru-RU" sz="1200" kern="1200" dirty="0" smtClean="0">
                <a:solidFill>
                  <a:schemeClr val="tx1"/>
                </a:solidFill>
                <a:effectLst/>
                <a:latin typeface="+mn-lt"/>
                <a:ea typeface="+mn-ea"/>
                <a:cs typeface="+mn-cs"/>
              </a:rPr>
              <a:t>В Тольятти в 2014-2015 и  2015-2016 учебном был успешно апробирован модуль для внешней оценке качества (при проведении муниципальных КР) и для получения сводных автоматизированных отчетов, основанных на данных ЭЖ. </a:t>
            </a:r>
            <a:r>
              <a:rPr lang="ru-RU" sz="1200" kern="1200" dirty="0" smtClean="0">
                <a:solidFill>
                  <a:schemeClr val="tx1"/>
                </a:solidFill>
                <a:effectLst/>
                <a:latin typeface="+mn-lt"/>
                <a:ea typeface="+mn-ea"/>
                <a:cs typeface="+mn-cs"/>
              </a:rPr>
              <a:t>В </a:t>
            </a:r>
            <a:r>
              <a:rPr lang="ru-RU" sz="1200" kern="1200" dirty="0" smtClean="0">
                <a:solidFill>
                  <a:schemeClr val="tx1"/>
                </a:solidFill>
                <a:effectLst/>
                <a:latin typeface="+mn-lt"/>
                <a:ea typeface="+mn-ea"/>
                <a:cs typeface="+mn-cs"/>
              </a:rPr>
              <a:t>2016-2017 модуль МСОКО будет эксплуатироваться в штатном режиме. До первого сентября будет подписан Приказ Департамента </a:t>
            </a:r>
            <a:r>
              <a:rPr lang="ru-RU" sz="1200" kern="1200" dirty="0" err="1" smtClean="0">
                <a:solidFill>
                  <a:schemeClr val="tx1"/>
                </a:solidFill>
                <a:effectLst/>
                <a:latin typeface="+mn-lt"/>
                <a:ea typeface="+mn-ea"/>
                <a:cs typeface="+mn-cs"/>
              </a:rPr>
              <a:t>г.о.Тольятти</a:t>
            </a:r>
            <a:r>
              <a:rPr lang="ru-RU" sz="1200" kern="1200" dirty="0" smtClean="0">
                <a:solidFill>
                  <a:schemeClr val="tx1"/>
                </a:solidFill>
                <a:effectLst/>
                <a:latin typeface="+mn-lt"/>
                <a:ea typeface="+mn-ea"/>
                <a:cs typeface="+mn-cs"/>
              </a:rPr>
              <a:t>  «Об организации работы общеобразовательных учреждений в модуле МСОКО АСУ РСО  в 2016-2017 учебном году».</a:t>
            </a:r>
          </a:p>
          <a:p>
            <a:endParaRPr lang="ru-RU" dirty="0"/>
          </a:p>
        </p:txBody>
      </p:sp>
      <p:sp>
        <p:nvSpPr>
          <p:cNvPr id="4" name="Номер слайда 3"/>
          <p:cNvSpPr>
            <a:spLocks noGrp="1"/>
          </p:cNvSpPr>
          <p:nvPr>
            <p:ph type="sldNum" sz="quarter" idx="10"/>
          </p:nvPr>
        </p:nvSpPr>
        <p:spPr/>
        <p:txBody>
          <a:bodyPr/>
          <a:lstStyle/>
          <a:p>
            <a:fld id="{9B26CD33-4337-4529-948A-94F6960B2374}"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прошедшем учебном году 30% школ отказались от дублирования отражения оценок и в бумажном и в электронном журнале и перешли полностью на электронную форму (21 школа из 71).  </a:t>
            </a:r>
          </a:p>
          <a:p>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8</a:t>
            </a:fld>
            <a:endParaRPr lang="ru-RU"/>
          </a:p>
        </p:txBody>
      </p:sp>
    </p:spTree>
    <p:extLst>
      <p:ext uri="{BB962C8B-B14F-4D97-AF65-F5344CB8AC3E}">
        <p14:creationId xmlns:p14="http://schemas.microsoft.com/office/powerpoint/2010/main" val="383851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МСОКО ориентирован на решение следующих задач:</a:t>
            </a:r>
          </a:p>
          <a:p>
            <a:pPr lvl="0"/>
            <a:r>
              <a:rPr lang="ru-RU" sz="1200" kern="1200" dirty="0" smtClean="0">
                <a:solidFill>
                  <a:schemeClr val="tx1"/>
                </a:solidFill>
                <a:effectLst/>
                <a:latin typeface="+mn-lt"/>
                <a:ea typeface="+mn-ea"/>
                <a:cs typeface="+mn-cs"/>
              </a:rPr>
              <a:t>обеспечение объективной информации об уровне и качестве учебных достижений учащихся в целях коррекции учебного процесса;</a:t>
            </a:r>
          </a:p>
          <a:p>
            <a:pPr lvl="0"/>
            <a:r>
              <a:rPr lang="ru-RU" sz="1200" kern="1200" dirty="0" smtClean="0">
                <a:solidFill>
                  <a:schemeClr val="tx1"/>
                </a:solidFill>
                <a:effectLst/>
                <a:latin typeface="+mn-lt"/>
                <a:ea typeface="+mn-ea"/>
                <a:cs typeface="+mn-cs"/>
              </a:rPr>
              <a:t>индивидуализация учебного процесса;</a:t>
            </a:r>
          </a:p>
          <a:p>
            <a:pPr lvl="0"/>
            <a:r>
              <a:rPr lang="ru-RU" sz="1200" kern="1200" dirty="0" smtClean="0">
                <a:solidFill>
                  <a:schemeClr val="tx1"/>
                </a:solidFill>
                <a:effectLst/>
                <a:latin typeface="+mn-lt"/>
                <a:ea typeface="+mn-ea"/>
                <a:cs typeface="+mn-cs"/>
              </a:rPr>
              <a:t>обеспечение условий для самоконтроля, </a:t>
            </a:r>
            <a:r>
              <a:rPr lang="ru-RU" sz="1200" kern="1200" dirty="0" err="1" smtClean="0">
                <a:solidFill>
                  <a:schemeClr val="tx1"/>
                </a:solidFill>
                <a:effectLst/>
                <a:latin typeface="+mn-lt"/>
                <a:ea typeface="+mn-ea"/>
                <a:cs typeface="+mn-cs"/>
              </a:rPr>
              <a:t>самокоррекции</a:t>
            </a:r>
            <a:r>
              <a:rPr lang="ru-RU" sz="1200" kern="1200" dirty="0" smtClean="0">
                <a:solidFill>
                  <a:schemeClr val="tx1"/>
                </a:solidFill>
                <a:effectLst/>
                <a:latin typeface="+mn-lt"/>
                <a:ea typeface="+mn-ea"/>
                <a:cs typeface="+mn-cs"/>
              </a:rPr>
              <a:t> и самооценки результатов учебной деятельности учащихся;</a:t>
            </a:r>
          </a:p>
          <a:p>
            <a:pPr lvl="0"/>
            <a:r>
              <a:rPr lang="ru-RU" sz="1200" kern="1200" dirty="0" smtClean="0">
                <a:solidFill>
                  <a:schemeClr val="tx1"/>
                </a:solidFill>
                <a:effectLst/>
                <a:latin typeface="+mn-lt"/>
                <a:ea typeface="+mn-ea"/>
                <a:cs typeface="+mn-cs"/>
              </a:rPr>
              <a:t>методическая поддержка учащихся и учителей при подготовке к сдаче ЕГЭ и аттестации;</a:t>
            </a:r>
          </a:p>
          <a:p>
            <a:pPr lvl="0"/>
            <a:r>
              <a:rPr lang="ru-RU" sz="1200" kern="1200" dirty="0" smtClean="0">
                <a:solidFill>
                  <a:schemeClr val="tx1"/>
                </a:solidFill>
                <a:effectLst/>
                <a:latin typeface="+mn-lt"/>
                <a:ea typeface="+mn-ea"/>
                <a:cs typeface="+mn-cs"/>
              </a:rPr>
              <a:t>проведение </a:t>
            </a:r>
            <a:r>
              <a:rPr lang="ru-RU" sz="1200" kern="1200" dirty="0" err="1" smtClean="0">
                <a:solidFill>
                  <a:schemeClr val="tx1"/>
                </a:solidFill>
                <a:effectLst/>
                <a:latin typeface="+mn-lt"/>
                <a:ea typeface="+mn-ea"/>
                <a:cs typeface="+mn-cs"/>
              </a:rPr>
              <a:t>внутришкольного</a:t>
            </a:r>
            <a:r>
              <a:rPr lang="ru-RU" sz="1200" kern="1200" dirty="0" smtClean="0">
                <a:solidFill>
                  <a:schemeClr val="tx1"/>
                </a:solidFill>
                <a:effectLst/>
                <a:latin typeface="+mn-lt"/>
                <a:ea typeface="+mn-ea"/>
                <a:cs typeface="+mn-cs"/>
              </a:rPr>
              <a:t> мониторинга учебных достижений по основным дисциплинам;</a:t>
            </a:r>
          </a:p>
          <a:p>
            <a:r>
              <a:rPr lang="ru-RU" sz="1200" kern="1200" dirty="0" smtClean="0">
                <a:solidFill>
                  <a:schemeClr val="tx1"/>
                </a:solidFill>
                <a:effectLst/>
                <a:latin typeface="+mn-lt"/>
                <a:ea typeface="+mn-ea"/>
                <a:cs typeface="+mn-cs"/>
              </a:rPr>
              <a:t>определение потребности в повышении квалификации учителей, качества преподавания и обучения.</a:t>
            </a:r>
            <a:endParaRPr lang="ru-RU" dirty="0"/>
          </a:p>
        </p:txBody>
      </p:sp>
      <p:sp>
        <p:nvSpPr>
          <p:cNvPr id="4" name="Номер слайда 3"/>
          <p:cNvSpPr>
            <a:spLocks noGrp="1"/>
          </p:cNvSpPr>
          <p:nvPr>
            <p:ph type="sldNum" sz="quarter" idx="10"/>
          </p:nvPr>
        </p:nvSpPr>
        <p:spPr/>
        <p:txBody>
          <a:bodyPr/>
          <a:lstStyle/>
          <a:p>
            <a:fld id="{068A846F-431B-4AC0-9FA7-C584A72A6ACD}" type="slidenum">
              <a:rPr lang="ru-RU" smtClean="0"/>
              <a:t>9</a:t>
            </a:fld>
            <a:endParaRPr lang="ru-RU"/>
          </a:p>
        </p:txBody>
      </p:sp>
    </p:spTree>
    <p:extLst>
      <p:ext uri="{BB962C8B-B14F-4D97-AF65-F5344CB8AC3E}">
        <p14:creationId xmlns:p14="http://schemas.microsoft.com/office/powerpoint/2010/main" val="2172611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667000" y="3657600"/>
            <a:ext cx="4876800" cy="304800"/>
          </a:xfrm>
        </p:spPr>
        <p:txBody>
          <a:bodyPr/>
          <a:lstStyle>
            <a:lvl1pPr marL="0" indent="0" algn="ctr">
              <a:buFont typeface="Wingdings" pitchFamily="2" charset="2"/>
              <a:buNone/>
              <a:defRPr sz="1800"/>
            </a:lvl1pPr>
          </a:lstStyle>
          <a:p>
            <a:pPr lvl="0"/>
            <a:r>
              <a:rPr lang="ru-RU" noProof="0" smtClean="0"/>
              <a:t>Образец подзаголовка</a:t>
            </a:r>
            <a:endParaRPr lang="en-US" noProof="0" smtClean="0"/>
          </a:p>
        </p:txBody>
      </p:sp>
      <p:sp>
        <p:nvSpPr>
          <p:cNvPr id="3074" name="Rectangle 2"/>
          <p:cNvSpPr>
            <a:spLocks noGrp="1" noChangeArrowheads="1"/>
          </p:cNvSpPr>
          <p:nvPr>
            <p:ph type="ctrTitle"/>
          </p:nvPr>
        </p:nvSpPr>
        <p:spPr>
          <a:xfrm>
            <a:off x="2743200" y="2438400"/>
            <a:ext cx="4800600" cy="1114425"/>
          </a:xfrm>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defRPr>
            </a:lvl1pPr>
          </a:lstStyle>
          <a:p>
            <a:pPr lvl="0"/>
            <a:r>
              <a:rPr lang="ru-RU" noProof="0" smtClean="0"/>
              <a:t>Образец заголовка</a:t>
            </a:r>
            <a:endParaRPr lang="en-US" noProof="0" smtClean="0"/>
          </a:p>
        </p:txBody>
      </p:sp>
      <p:sp>
        <p:nvSpPr>
          <p:cNvPr id="8" name="Rectangle 3"/>
          <p:cNvSpPr txBox="1">
            <a:spLocks noChangeArrowheads="1"/>
          </p:cNvSpPr>
          <p:nvPr userDrawn="1"/>
        </p:nvSpPr>
        <p:spPr bwMode="gray">
          <a:xfrm>
            <a:off x="935498" y="6432958"/>
            <a:ext cx="298843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ru-RU" sz="1600" dirty="0" smtClean="0"/>
              <a:t>МАОУ ДПО ЦИТ </a:t>
            </a:r>
            <a:r>
              <a:rPr lang="ru-RU" sz="1600" dirty="0" err="1" smtClean="0"/>
              <a:t>г.о.Тольятти</a:t>
            </a:r>
            <a:endParaRPr lang="en-US" sz="1600" dirty="0"/>
          </a:p>
        </p:txBody>
      </p:sp>
      <p:pic>
        <p:nvPicPr>
          <p:cNvPr id="9" name="Picture 20" descr="\\Ads\Общие документы\Сайт ЦИТ.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9010" b="55355"/>
          <a:stretch/>
        </p:blipFill>
        <p:spPr bwMode="auto">
          <a:xfrm>
            <a:off x="179512" y="6284022"/>
            <a:ext cx="755986" cy="5739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EE71EF9E-8771-4D2F-95A2-7CE27C41D689}"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80391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77025" y="704850"/>
            <a:ext cx="2047875" cy="56197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3400" y="704850"/>
            <a:ext cx="5991225" cy="5619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DCD067D6-76B6-4E37-81A5-1DAAF22A8340}"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518678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400" y="704850"/>
            <a:ext cx="56388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533400" y="1631950"/>
            <a:ext cx="8191500" cy="4692650"/>
          </a:xfrm>
        </p:spPr>
        <p:txBody>
          <a:bodyPr/>
          <a:lstStyle/>
          <a:p>
            <a:r>
              <a:rPr lang="ru-RU" smtClean="0"/>
              <a:t>Вставка таблицы</a:t>
            </a:r>
            <a:endParaRPr lang="ru-RU"/>
          </a:p>
        </p:txBody>
      </p:sp>
      <p:sp>
        <p:nvSpPr>
          <p:cNvPr id="4" name="Нижний колонтитул 3"/>
          <p:cNvSpPr>
            <a:spLocks noGrp="1"/>
          </p:cNvSpPr>
          <p:nvPr>
            <p:ph type="ftr" sz="quarter" idx="10"/>
          </p:nvPr>
        </p:nvSpPr>
        <p:spPr>
          <a:xfrm>
            <a:off x="6934200" y="228600"/>
            <a:ext cx="1752600" cy="320675"/>
          </a:xfrm>
        </p:spPr>
        <p:txBody>
          <a:bodyPr/>
          <a:lstStyle>
            <a:lvl1pPr>
              <a:defRPr/>
            </a:lvl1pPr>
          </a:lstStyle>
          <a:p>
            <a:r>
              <a:rPr lang="en-US"/>
              <a:t>www.themegallery.com</a:t>
            </a:r>
          </a:p>
        </p:txBody>
      </p:sp>
      <p:sp>
        <p:nvSpPr>
          <p:cNvPr id="5" name="Номер слайда 4"/>
          <p:cNvSpPr>
            <a:spLocks noGrp="1"/>
          </p:cNvSpPr>
          <p:nvPr>
            <p:ph type="sldNum" sz="quarter" idx="11"/>
          </p:nvPr>
        </p:nvSpPr>
        <p:spPr>
          <a:xfrm>
            <a:off x="4191000" y="6553200"/>
            <a:ext cx="838200" cy="261938"/>
          </a:xfrm>
        </p:spPr>
        <p:txBody>
          <a:bodyPr/>
          <a:lstStyle>
            <a:lvl1pPr>
              <a:defRPr/>
            </a:lvl1pPr>
          </a:lstStyle>
          <a:p>
            <a:fld id="{BF84F9F2-C379-4C89-9783-03B09EAF9639}" type="slidenum">
              <a:rPr lang="en-US"/>
              <a:pPr/>
              <a:t>‹#›</a:t>
            </a:fld>
            <a:endParaRPr lang="en-US"/>
          </a:p>
        </p:txBody>
      </p:sp>
      <p:sp>
        <p:nvSpPr>
          <p:cNvPr id="6" name="Дата 5"/>
          <p:cNvSpPr>
            <a:spLocks noGrp="1"/>
          </p:cNvSpPr>
          <p:nvPr>
            <p:ph type="dt" sz="half" idx="12"/>
          </p:nvPr>
        </p:nvSpPr>
        <p:spPr>
          <a:xfrm>
            <a:off x="381000" y="6553200"/>
            <a:ext cx="1905000" cy="261938"/>
          </a:xfrm>
        </p:spPr>
        <p:txBody>
          <a:bodyPr/>
          <a:lstStyle>
            <a:lvl1pPr>
              <a:defRPr/>
            </a:lvl1pPr>
          </a:lstStyle>
          <a:p>
            <a:endParaRPr lang="en-US" dirty="0"/>
          </a:p>
        </p:txBody>
      </p:sp>
    </p:spTree>
    <p:extLst>
      <p:ext uri="{BB962C8B-B14F-4D97-AF65-F5344CB8AC3E}">
        <p14:creationId xmlns:p14="http://schemas.microsoft.com/office/powerpoint/2010/main" val="4168119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29848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5997D5B9-C761-4CE6-BEA3-1DB080691D7D}"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48465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C6A2EDE2-0FD1-4FB1-B5DE-6DD73C13A31F}"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63902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33400" y="1631950"/>
            <a:ext cx="4019550"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05350" y="1631950"/>
            <a:ext cx="4019550"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2F696EC4-F1DD-48FC-834A-7501466BDD65}"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93643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r>
              <a:rPr lang="en-US"/>
              <a:t>www.themegallery.com</a:t>
            </a:r>
          </a:p>
        </p:txBody>
      </p:sp>
      <p:sp>
        <p:nvSpPr>
          <p:cNvPr id="8" name="Номер слайда 7"/>
          <p:cNvSpPr>
            <a:spLocks noGrp="1"/>
          </p:cNvSpPr>
          <p:nvPr>
            <p:ph type="sldNum" sz="quarter" idx="11"/>
          </p:nvPr>
        </p:nvSpPr>
        <p:spPr/>
        <p:txBody>
          <a:bodyPr/>
          <a:lstStyle>
            <a:lvl1pPr>
              <a:defRPr/>
            </a:lvl1pPr>
          </a:lstStyle>
          <a:p>
            <a:fld id="{83BE3209-3196-4296-9125-D22A2F28070C}" type="slidenum">
              <a:rPr lang="en-US"/>
              <a:pPr/>
              <a:t>‹#›</a:t>
            </a:fld>
            <a:endParaRPr lang="en-US"/>
          </a:p>
        </p:txBody>
      </p:sp>
      <p:sp>
        <p:nvSpPr>
          <p:cNvPr id="9" name="Дата 8"/>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65071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r>
              <a:rPr lang="en-US"/>
              <a:t>www.themegallery.com</a:t>
            </a:r>
          </a:p>
        </p:txBody>
      </p:sp>
      <p:sp>
        <p:nvSpPr>
          <p:cNvPr id="4" name="Номер слайда 3"/>
          <p:cNvSpPr>
            <a:spLocks noGrp="1"/>
          </p:cNvSpPr>
          <p:nvPr>
            <p:ph type="sldNum" sz="quarter" idx="11"/>
          </p:nvPr>
        </p:nvSpPr>
        <p:spPr/>
        <p:txBody>
          <a:bodyPr/>
          <a:lstStyle>
            <a:lvl1pPr>
              <a:defRPr/>
            </a:lvl1pPr>
          </a:lstStyle>
          <a:p>
            <a:fld id="{5725A36E-6B82-483A-9B36-47FE6F13B62C}" type="slidenum">
              <a:rPr lang="en-US"/>
              <a:pPr/>
              <a:t>‹#›</a:t>
            </a:fld>
            <a:endParaRPr lang="en-US"/>
          </a:p>
        </p:txBody>
      </p:sp>
      <p:sp>
        <p:nvSpPr>
          <p:cNvPr id="5" name="Дата 4"/>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411546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r>
              <a:rPr lang="en-US"/>
              <a:t>www.themegallery.com</a:t>
            </a:r>
          </a:p>
        </p:txBody>
      </p:sp>
      <p:sp>
        <p:nvSpPr>
          <p:cNvPr id="3" name="Номер слайда 2"/>
          <p:cNvSpPr>
            <a:spLocks noGrp="1"/>
          </p:cNvSpPr>
          <p:nvPr>
            <p:ph type="sldNum" sz="quarter" idx="11"/>
          </p:nvPr>
        </p:nvSpPr>
        <p:spPr/>
        <p:txBody>
          <a:bodyPr/>
          <a:lstStyle>
            <a:lvl1pPr>
              <a:defRPr/>
            </a:lvl1pPr>
          </a:lstStyle>
          <a:p>
            <a:fld id="{2B886188-F108-4281-872A-9E297A45D8D1}" type="slidenum">
              <a:rPr lang="en-US"/>
              <a:pPr/>
              <a:t>‹#›</a:t>
            </a:fld>
            <a:endParaRPr lang="en-US"/>
          </a:p>
        </p:txBody>
      </p:sp>
      <p:sp>
        <p:nvSpPr>
          <p:cNvPr id="4" name="Дата 3"/>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54895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3D20BE14-A855-4A7C-91D4-ADF22157873A}"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9742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1E1DD55A-5E61-4D67-A8D4-8B8EED177FE3}"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85189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17" name="Object 93"/>
          <p:cNvGraphicFramePr>
            <a:graphicFrameLocks noChangeAspect="1"/>
          </p:cNvGraphicFramePr>
          <p:nvPr/>
        </p:nvGraphicFramePr>
        <p:xfrm>
          <a:off x="0" y="409575"/>
          <a:ext cx="9144000" cy="1238250"/>
        </p:xfrm>
        <a:graphic>
          <a:graphicData uri="http://schemas.openxmlformats.org/presentationml/2006/ole">
            <mc:AlternateContent xmlns:mc="http://schemas.openxmlformats.org/markup-compatibility/2006">
              <mc:Choice xmlns:v="urn:schemas-microsoft-com:vml" Requires="v">
                <p:oleObj spid="_x0000_s1213" name="Image" r:id="rId16" imgW="12952381" imgH="2717460" progId="Photoshop.Image.7">
                  <p:embed/>
                </p:oleObj>
              </mc:Choice>
              <mc:Fallback>
                <p:oleObj name="Image" r:id="rId16" imgW="12952381" imgH="2717460" progId="Photoshop.Image.7">
                  <p:embed/>
                  <p:pic>
                    <p:nvPicPr>
                      <p:cNvPr id="0" name="Object 9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409575"/>
                        <a:ext cx="91440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body" idx="1"/>
          </p:nvPr>
        </p:nvSpPr>
        <p:spPr bwMode="gray">
          <a:xfrm>
            <a:off x="533400" y="1631950"/>
            <a:ext cx="8191500" cy="46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9" name="Rectangle 5"/>
          <p:cNvSpPr>
            <a:spLocks noGrp="1" noChangeArrowheads="1"/>
          </p:cNvSpPr>
          <p:nvPr>
            <p:ph type="ftr" sz="quarter" idx="3"/>
          </p:nvPr>
        </p:nvSpPr>
        <p:spPr bwMode="gray">
          <a:xfrm>
            <a:off x="6934200" y="228600"/>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tx2"/>
                </a:solidFill>
              </a:defRPr>
            </a:lvl1pPr>
          </a:lstStyle>
          <a:p>
            <a:r>
              <a:rPr lang="en-US"/>
              <a:t>www.themegallery.com</a:t>
            </a:r>
          </a:p>
        </p:txBody>
      </p:sp>
      <p:sp>
        <p:nvSpPr>
          <p:cNvPr id="1030" name="Rectangle 6"/>
          <p:cNvSpPr>
            <a:spLocks noGrp="1" noChangeArrowheads="1"/>
          </p:cNvSpPr>
          <p:nvPr>
            <p:ph type="sldNum" sz="quarter" idx="4"/>
          </p:nvPr>
        </p:nvSpPr>
        <p:spPr bwMode="gray">
          <a:xfrm>
            <a:off x="4191000" y="6553200"/>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tx2"/>
                </a:solidFill>
              </a:defRPr>
            </a:lvl1pPr>
          </a:lstStyle>
          <a:p>
            <a:fld id="{704F8DCD-353C-4BAF-BBE4-A3C2BF1976D1}" type="slidenum">
              <a:rPr lang="en-US"/>
              <a:pPr/>
              <a:t>‹#›</a:t>
            </a:fld>
            <a:endParaRPr lang="en-US"/>
          </a:p>
        </p:txBody>
      </p:sp>
      <p:sp>
        <p:nvSpPr>
          <p:cNvPr id="1026" name="Rectangle 2"/>
          <p:cNvSpPr>
            <a:spLocks noGrp="1" noChangeArrowheads="1"/>
          </p:cNvSpPr>
          <p:nvPr>
            <p:ph type="title"/>
          </p:nvPr>
        </p:nvSpPr>
        <p:spPr bwMode="gray">
          <a:xfrm>
            <a:off x="2057400" y="704850"/>
            <a:ext cx="5638800" cy="487363"/>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Rectangle 4"/>
          <p:cNvSpPr>
            <a:spLocks noGrp="1" noChangeArrowheads="1"/>
          </p:cNvSpPr>
          <p:nvPr>
            <p:ph type="dt" sz="half" idx="2"/>
          </p:nvPr>
        </p:nvSpPr>
        <p:spPr bwMode="gray">
          <a:xfrm>
            <a:off x="381000" y="6553200"/>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dt="0"/>
  <p:txStyles>
    <p:titleStyle>
      <a:lvl1pPr algn="r" rtl="0" eaLnBrk="1" fontAlgn="base" hangingPunct="1">
        <a:spcBef>
          <a:spcPct val="0"/>
        </a:spcBef>
        <a:spcAft>
          <a:spcPct val="0"/>
        </a:spcAft>
        <a:defRPr sz="3600" b="1">
          <a:solidFill>
            <a:schemeClr val="bg1"/>
          </a:solidFill>
          <a:latin typeface="+mj-lt"/>
          <a:ea typeface="+mj-ea"/>
          <a:cs typeface="+mj-cs"/>
        </a:defRPr>
      </a:lvl1pPr>
      <a:lvl2pPr algn="r" rtl="0" eaLnBrk="1" fontAlgn="base" hangingPunct="1">
        <a:spcBef>
          <a:spcPct val="0"/>
        </a:spcBef>
        <a:spcAft>
          <a:spcPct val="0"/>
        </a:spcAft>
        <a:defRPr sz="3600" b="1">
          <a:solidFill>
            <a:schemeClr val="bg1"/>
          </a:solidFill>
          <a:latin typeface="Arial" charset="0"/>
        </a:defRPr>
      </a:lvl2pPr>
      <a:lvl3pPr algn="r" rtl="0" eaLnBrk="1" fontAlgn="base" hangingPunct="1">
        <a:spcBef>
          <a:spcPct val="0"/>
        </a:spcBef>
        <a:spcAft>
          <a:spcPct val="0"/>
        </a:spcAft>
        <a:defRPr sz="3600" b="1">
          <a:solidFill>
            <a:schemeClr val="bg1"/>
          </a:solidFill>
          <a:latin typeface="Arial" charset="0"/>
        </a:defRPr>
      </a:lvl3pPr>
      <a:lvl4pPr algn="r" rtl="0" eaLnBrk="1" fontAlgn="base" hangingPunct="1">
        <a:spcBef>
          <a:spcPct val="0"/>
        </a:spcBef>
        <a:spcAft>
          <a:spcPct val="0"/>
        </a:spcAft>
        <a:defRPr sz="3600" b="1">
          <a:solidFill>
            <a:schemeClr val="bg1"/>
          </a:solidFill>
          <a:latin typeface="Arial" charset="0"/>
        </a:defRPr>
      </a:lvl4pPr>
      <a:lvl5pPr algn="r" rtl="0" eaLnBrk="1" fontAlgn="base" hangingPunct="1">
        <a:spcBef>
          <a:spcPct val="0"/>
        </a:spcBef>
        <a:spcAft>
          <a:spcPct val="0"/>
        </a:spcAft>
        <a:defRPr sz="3600" b="1">
          <a:solidFill>
            <a:schemeClr val="bg1"/>
          </a:solidFill>
          <a:latin typeface="Arial" charset="0"/>
        </a:defRPr>
      </a:lvl5pPr>
      <a:lvl6pPr marL="457200" algn="r" rtl="0" eaLnBrk="1" fontAlgn="base" hangingPunct="1">
        <a:spcBef>
          <a:spcPct val="0"/>
        </a:spcBef>
        <a:spcAft>
          <a:spcPct val="0"/>
        </a:spcAft>
        <a:defRPr sz="3600" b="1">
          <a:solidFill>
            <a:schemeClr val="bg1"/>
          </a:solidFill>
          <a:latin typeface="Arial" charset="0"/>
        </a:defRPr>
      </a:lvl6pPr>
      <a:lvl7pPr marL="914400" algn="r" rtl="0" eaLnBrk="1" fontAlgn="base" hangingPunct="1">
        <a:spcBef>
          <a:spcPct val="0"/>
        </a:spcBef>
        <a:spcAft>
          <a:spcPct val="0"/>
        </a:spcAft>
        <a:defRPr sz="3600" b="1">
          <a:solidFill>
            <a:schemeClr val="bg1"/>
          </a:solidFill>
          <a:latin typeface="Arial" charset="0"/>
        </a:defRPr>
      </a:lvl7pPr>
      <a:lvl8pPr marL="1371600" algn="r" rtl="0" eaLnBrk="1" fontAlgn="base" hangingPunct="1">
        <a:spcBef>
          <a:spcPct val="0"/>
        </a:spcBef>
        <a:spcAft>
          <a:spcPct val="0"/>
        </a:spcAft>
        <a:defRPr sz="3600" b="1">
          <a:solidFill>
            <a:schemeClr val="bg1"/>
          </a:solidFill>
          <a:latin typeface="Arial" charset="0"/>
        </a:defRPr>
      </a:lvl8pPr>
      <a:lvl9pPr marL="1828800" algn="r"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mailto:aev@itc.tgl.ru"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www.tgl.net.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rot="470592">
            <a:off x="2561734" y="2868076"/>
            <a:ext cx="5142643" cy="1114425"/>
          </a:xfrm>
          <a:scene3d>
            <a:camera prst="orthographicFront">
              <a:rot lat="0" lon="0" rev="60000"/>
            </a:camera>
            <a:lightRig rig="threePt" dir="t"/>
          </a:scene3d>
        </p:spPr>
        <p:txBody>
          <a:bodyPr/>
          <a:lstStyle/>
          <a:p>
            <a:r>
              <a:rPr lang="ru-RU" sz="3200" dirty="0" smtClean="0"/>
              <a:t>Управление качеством образования учащихся через модуль </a:t>
            </a:r>
            <a:r>
              <a:rPr lang="ru-RU" sz="3200" dirty="0"/>
              <a:t>МСОКО </a:t>
            </a:r>
            <a:r>
              <a:rPr lang="ru-RU" sz="3200" dirty="0" smtClean="0"/>
              <a:t/>
            </a:r>
            <a:br>
              <a:rPr lang="ru-RU" sz="3200" dirty="0" smtClean="0"/>
            </a:br>
            <a:r>
              <a:rPr lang="en-US" sz="3200" dirty="0"/>
              <a:t/>
            </a:r>
            <a:br>
              <a:rPr lang="en-US" sz="3200" dirty="0"/>
            </a:br>
            <a:r>
              <a:rPr lang="ru-RU" sz="3200" dirty="0" smtClean="0"/>
              <a:t> </a:t>
            </a:r>
            <a:endParaRPr lang="ru-RU" sz="3200" dirty="0"/>
          </a:p>
        </p:txBody>
      </p:sp>
      <p:sp>
        <p:nvSpPr>
          <p:cNvPr id="2051" name="Rectangle 3"/>
          <p:cNvSpPr>
            <a:spLocks noGrp="1" noChangeArrowheads="1"/>
          </p:cNvSpPr>
          <p:nvPr>
            <p:ph type="subTitle" idx="1"/>
          </p:nvPr>
        </p:nvSpPr>
        <p:spPr>
          <a:xfrm>
            <a:off x="4139952" y="6395308"/>
            <a:ext cx="4876800" cy="304800"/>
          </a:xfrm>
          <a:scene3d>
            <a:camera prst="orthographicFront">
              <a:rot lat="0" lon="0" rev="21540000"/>
            </a:camera>
            <a:lightRig rig="threePt" dir="t"/>
          </a:scene3d>
        </p:spPr>
        <p:txBody>
          <a:bodyPr/>
          <a:lstStyle/>
          <a:p>
            <a:pPr algn="r"/>
            <a:r>
              <a:rPr lang="ru-RU" sz="1400" b="0" i="1" cap="all" dirty="0" smtClean="0"/>
              <a:t>Аникина Е.В.</a:t>
            </a:r>
            <a:endParaRPr lang="en-US" sz="1400" b="1" i="1" dirty="0">
              <a:solidFill>
                <a:schemeClr val="tx2"/>
              </a:solidFill>
              <a:latin typeface="+mj-lt"/>
              <a:ea typeface="+mj-ea"/>
              <a:cs typeface="+mj-cs"/>
            </a:endParaRPr>
          </a:p>
        </p:txBody>
      </p:sp>
      <p:pic>
        <p:nvPicPr>
          <p:cNvPr id="2064" name="Picture 16" descr="p16_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7727">
            <a:off x="2357817" y="1462506"/>
            <a:ext cx="671513"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p16_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6994">
            <a:off x="7278835" y="3709943"/>
            <a:ext cx="635000" cy="546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Ads\Общие документы\Сайт ЦИТ.jpg"/>
          <p:cNvPicPr>
            <a:picLocks noChangeAspect="1" noChangeArrowheads="1"/>
          </p:cNvPicPr>
          <p:nvPr/>
        </p:nvPicPr>
        <p:blipFill rotWithShape="1">
          <a:blip r:embed="rId5">
            <a:extLst>
              <a:ext uri="{28A0092B-C50C-407E-A947-70E740481C1C}">
                <a14:useLocalDpi xmlns:a14="http://schemas.microsoft.com/office/drawing/2010/main" val="0"/>
              </a:ext>
            </a:extLst>
          </a:blip>
          <a:srcRect r="89010" b="55355"/>
          <a:stretch/>
        </p:blipFill>
        <p:spPr bwMode="auto">
          <a:xfrm>
            <a:off x="105328" y="6309320"/>
            <a:ext cx="722666" cy="5486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bwMode="gray">
          <a:xfrm rot="394318">
            <a:off x="2854584" y="4152066"/>
            <a:ext cx="4876800" cy="304800"/>
          </a:xfrm>
          <a:prstGeom prst="rect">
            <a:avLst/>
          </a:prstGeom>
          <a:noFill/>
          <a:ln>
            <a:noFill/>
          </a:ln>
          <a:effectLst/>
          <a:scene3d>
            <a:camera prst="orthographicFront">
              <a:rot lat="0" lon="0" rev="2154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2"/>
              </a:buClr>
              <a:buFont typeface="Wingdings" pitchFamily="2" charset="2"/>
              <a:buNone/>
              <a:defRPr sz="1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r"/>
            <a:r>
              <a:rPr lang="ru-RU" sz="1400" i="1" cap="all" dirty="0" smtClean="0"/>
              <a:t>2015-2016 уч. г.</a:t>
            </a:r>
            <a:endParaRPr lang="en-US" sz="1400" b="1" i="1"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1196752"/>
            <a:ext cx="7498080" cy="2736304"/>
          </a:xfrm>
        </p:spPr>
        <p:txBody>
          <a:bodyPr>
            <a:normAutofit/>
          </a:bodyPr>
          <a:lstStyle/>
          <a:p>
            <a:pPr>
              <a:buNone/>
            </a:pPr>
            <a:r>
              <a:rPr lang="ru-RU" sz="2000" dirty="0" smtClean="0"/>
              <a:t>      </a:t>
            </a:r>
          </a:p>
          <a:p>
            <a:pPr>
              <a:buNone/>
            </a:pPr>
            <a:endParaRPr lang="ru-RU" sz="2000" dirty="0" smtClean="0"/>
          </a:p>
          <a:p>
            <a:pPr>
              <a:buNone/>
            </a:pPr>
            <a:endParaRPr lang="ru-RU" sz="2000" dirty="0"/>
          </a:p>
        </p:txBody>
      </p:sp>
      <p:sp>
        <p:nvSpPr>
          <p:cNvPr id="10" name="Заголовок 20"/>
          <p:cNvSpPr txBox="1">
            <a:spLocks/>
          </p:cNvSpPr>
          <p:nvPr/>
        </p:nvSpPr>
        <p:spPr>
          <a:xfrm>
            <a:off x="683568" y="520163"/>
            <a:ext cx="8460432"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ru-RU" sz="3200" b="1" i="0" u="none" strike="noStrike" kern="1200" cap="none" spc="0" normalizeH="0" baseline="0" noProof="0" dirty="0" smtClean="0">
                <a:ln>
                  <a:noFill/>
                </a:ln>
                <a:solidFill>
                  <a:schemeClr val="bg1"/>
                </a:solidFill>
                <a:uLnTx/>
                <a:uFillTx/>
                <a:latin typeface="Arial" pitchFamily="34" charset="0"/>
                <a:ea typeface="+mj-ea"/>
                <a:cs typeface="Arial" pitchFamily="34" charset="0"/>
              </a:rPr>
              <a:t>Основная идея методики</a:t>
            </a:r>
          </a:p>
        </p:txBody>
      </p:sp>
      <p:graphicFrame>
        <p:nvGraphicFramePr>
          <p:cNvPr id="15" name="Схема 14"/>
          <p:cNvGraphicFramePr/>
          <p:nvPr>
            <p:extLst>
              <p:ext uri="{D42A27DB-BD31-4B8C-83A1-F6EECF244321}">
                <p14:modId xmlns:p14="http://schemas.microsoft.com/office/powerpoint/2010/main" val="3409432271"/>
              </p:ext>
            </p:extLst>
          </p:nvPr>
        </p:nvGraphicFramePr>
        <p:xfrm>
          <a:off x="467544" y="1196752"/>
          <a:ext cx="8568952"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555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14318" y="5805320"/>
            <a:ext cx="8750175" cy="504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ru-RU" altLang="ru-RU" b="1" dirty="0">
                <a:solidFill>
                  <a:schemeClr val="dk1"/>
                </a:solidFill>
                <a:latin typeface="Agency FB" pitchFamily="34" charset="0"/>
              </a:rPr>
              <a:t>Оценка индивидуальных достижений учащихся</a:t>
            </a:r>
          </a:p>
        </p:txBody>
      </p:sp>
      <p:sp>
        <p:nvSpPr>
          <p:cNvPr id="23555" name="Rectangle 3"/>
          <p:cNvSpPr>
            <a:spLocks noChangeArrowheads="1"/>
          </p:cNvSpPr>
          <p:nvPr/>
        </p:nvSpPr>
        <p:spPr bwMode="auto">
          <a:xfrm>
            <a:off x="539552" y="3645080"/>
            <a:ext cx="8001000" cy="5040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ru-RU" altLang="ru-RU" b="1" dirty="0">
                <a:solidFill>
                  <a:schemeClr val="dk1"/>
                </a:solidFill>
                <a:latin typeface="Agency FB" pitchFamily="34" charset="0"/>
              </a:rPr>
              <a:t>Оценка качества образования в ОУ (</a:t>
            </a:r>
            <a:r>
              <a:rPr lang="ru-RU" altLang="ru-RU" b="1" dirty="0" err="1">
                <a:solidFill>
                  <a:schemeClr val="dk1"/>
                </a:solidFill>
                <a:latin typeface="Agency FB" pitchFamily="34" charset="0"/>
              </a:rPr>
              <a:t>внутришкольное</a:t>
            </a:r>
            <a:r>
              <a:rPr lang="ru-RU" altLang="ru-RU" b="1" dirty="0">
                <a:solidFill>
                  <a:schemeClr val="dk1"/>
                </a:solidFill>
                <a:latin typeface="Agency FB" pitchFamily="34" charset="0"/>
              </a:rPr>
              <a:t> оценивание)</a:t>
            </a:r>
          </a:p>
        </p:txBody>
      </p:sp>
      <p:sp>
        <p:nvSpPr>
          <p:cNvPr id="23556" name="Rectangle 4"/>
          <p:cNvSpPr>
            <a:spLocks noChangeArrowheads="1"/>
          </p:cNvSpPr>
          <p:nvPr/>
        </p:nvSpPr>
        <p:spPr bwMode="auto">
          <a:xfrm>
            <a:off x="611560" y="2564962"/>
            <a:ext cx="7786688" cy="5040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ru-RU" altLang="ru-RU" b="1" dirty="0">
                <a:solidFill>
                  <a:schemeClr val="dk1"/>
                </a:solidFill>
                <a:latin typeface="Agency FB" pitchFamily="34" charset="0"/>
              </a:rPr>
              <a:t>Оценка  качества  образования в разрезе муниципалитета (района)</a:t>
            </a:r>
          </a:p>
        </p:txBody>
      </p:sp>
      <p:sp>
        <p:nvSpPr>
          <p:cNvPr id="23557" name="Rectangle 5"/>
          <p:cNvSpPr>
            <a:spLocks noChangeArrowheads="1"/>
          </p:cNvSpPr>
          <p:nvPr/>
        </p:nvSpPr>
        <p:spPr bwMode="auto">
          <a:xfrm>
            <a:off x="1381847" y="1412832"/>
            <a:ext cx="6286500" cy="57606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r>
              <a:rPr lang="ru-RU" altLang="ru-RU" b="1" dirty="0">
                <a:latin typeface="Agency FB" pitchFamily="34" charset="0"/>
              </a:rPr>
              <a:t>Региональная система оценки качества образования</a:t>
            </a:r>
          </a:p>
        </p:txBody>
      </p:sp>
      <p:sp>
        <p:nvSpPr>
          <p:cNvPr id="23558" name="Text Box 6"/>
          <p:cNvSpPr txBox="1">
            <a:spLocks noChangeArrowheads="1"/>
          </p:cNvSpPr>
          <p:nvPr/>
        </p:nvSpPr>
        <p:spPr bwMode="auto">
          <a:xfrm>
            <a:off x="1546974" y="764764"/>
            <a:ext cx="7417519" cy="523220"/>
          </a:xfrm>
          <a:prstGeom prst="rect">
            <a:avLst/>
          </a:prstGeom>
          <a:noFill/>
          <a:ln w="9525">
            <a:noFill/>
            <a:miter lim="800000"/>
            <a:headEnd/>
            <a:tailEnd/>
          </a:ln>
        </p:spPr>
        <p:txBody>
          <a:bodyPr wrap="square">
            <a:spAutoFit/>
          </a:bodyPr>
          <a:lstStyle/>
          <a:p>
            <a:pPr algn="ctr" eaLnBrk="1" hangingPunct="1"/>
            <a:r>
              <a:rPr lang="ru-RU" altLang="ru-RU" sz="28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Уровни оценки качества образования</a:t>
            </a:r>
          </a:p>
        </p:txBody>
      </p:sp>
      <p:sp>
        <p:nvSpPr>
          <p:cNvPr id="23559" name="AutoShape 7" descr="Букет"/>
          <p:cNvSpPr>
            <a:spLocks noChangeArrowheads="1"/>
          </p:cNvSpPr>
          <p:nvPr/>
        </p:nvSpPr>
        <p:spPr bwMode="auto">
          <a:xfrm>
            <a:off x="4283968" y="4221144"/>
            <a:ext cx="431800" cy="431800"/>
          </a:xfrm>
          <a:prstGeom prst="upArrow">
            <a:avLst>
              <a:gd name="adj1" fmla="val 50000"/>
              <a:gd name="adj2" fmla="val 25000"/>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eaLnBrk="1" hangingPunct="1"/>
            <a:endParaRPr lang="ru-RU" altLang="ru-RU"/>
          </a:p>
        </p:txBody>
      </p:sp>
      <p:sp>
        <p:nvSpPr>
          <p:cNvPr id="23560" name="AutoShape 8" descr="Букет"/>
          <p:cNvSpPr>
            <a:spLocks noChangeArrowheads="1"/>
          </p:cNvSpPr>
          <p:nvPr/>
        </p:nvSpPr>
        <p:spPr bwMode="auto">
          <a:xfrm>
            <a:off x="4283968" y="3141024"/>
            <a:ext cx="431800" cy="431800"/>
          </a:xfrm>
          <a:prstGeom prst="upArrow">
            <a:avLst>
              <a:gd name="adj1" fmla="val 50000"/>
              <a:gd name="adj2" fmla="val 25000"/>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eaLnBrk="1" hangingPunct="1"/>
            <a:endParaRPr lang="ru-RU" altLang="ru-RU"/>
          </a:p>
        </p:txBody>
      </p:sp>
      <p:sp>
        <p:nvSpPr>
          <p:cNvPr id="23561" name="AutoShape 9" descr="Букет"/>
          <p:cNvSpPr>
            <a:spLocks noChangeArrowheads="1"/>
          </p:cNvSpPr>
          <p:nvPr/>
        </p:nvSpPr>
        <p:spPr bwMode="auto">
          <a:xfrm>
            <a:off x="4283968" y="2060904"/>
            <a:ext cx="431800" cy="431800"/>
          </a:xfrm>
          <a:prstGeom prst="upDownArrow">
            <a:avLst>
              <a:gd name="adj1" fmla="val 50000"/>
              <a:gd name="adj2" fmla="val 20000"/>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eaLnBrk="1" hangingPunct="1"/>
            <a:endParaRPr lang="ru-RU" altLang="ru-RU"/>
          </a:p>
        </p:txBody>
      </p:sp>
      <p:sp>
        <p:nvSpPr>
          <p:cNvPr id="23562" name="Rectangle 10"/>
          <p:cNvSpPr>
            <a:spLocks noChangeArrowheads="1"/>
          </p:cNvSpPr>
          <p:nvPr/>
        </p:nvSpPr>
        <p:spPr bwMode="auto">
          <a:xfrm>
            <a:off x="395539" y="4725200"/>
            <a:ext cx="8358188" cy="504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ru-RU" altLang="ru-RU" b="1" dirty="0">
                <a:solidFill>
                  <a:schemeClr val="dk1"/>
                </a:solidFill>
                <a:latin typeface="Agency FB" pitchFamily="34" charset="0"/>
              </a:rPr>
              <a:t>Оценка результатов деятельности класса (</a:t>
            </a:r>
            <a:r>
              <a:rPr lang="ru-RU" altLang="ru-RU" b="1" dirty="0" err="1">
                <a:solidFill>
                  <a:schemeClr val="dk1"/>
                </a:solidFill>
                <a:latin typeface="Agency FB" pitchFamily="34" charset="0"/>
              </a:rPr>
              <a:t>внутриклассное</a:t>
            </a:r>
            <a:r>
              <a:rPr lang="ru-RU" altLang="ru-RU" b="1" dirty="0">
                <a:solidFill>
                  <a:schemeClr val="dk1"/>
                </a:solidFill>
                <a:latin typeface="Agency FB" pitchFamily="34" charset="0"/>
              </a:rPr>
              <a:t> </a:t>
            </a:r>
            <a:r>
              <a:rPr lang="ru-RU" altLang="ru-RU" b="1" dirty="0" smtClean="0">
                <a:solidFill>
                  <a:schemeClr val="dk1"/>
                </a:solidFill>
                <a:latin typeface="Agency FB" pitchFamily="34" charset="0"/>
              </a:rPr>
              <a:t>оценивание)</a:t>
            </a:r>
            <a:endParaRPr lang="ru-RU" altLang="ru-RU" b="1" dirty="0">
              <a:solidFill>
                <a:schemeClr val="dk1"/>
              </a:solidFill>
              <a:latin typeface="Agency FB" pitchFamily="34" charset="0"/>
            </a:endParaRPr>
          </a:p>
        </p:txBody>
      </p:sp>
      <p:sp>
        <p:nvSpPr>
          <p:cNvPr id="23563" name="AutoShape 11" descr="Букет"/>
          <p:cNvSpPr>
            <a:spLocks noChangeArrowheads="1"/>
          </p:cNvSpPr>
          <p:nvPr/>
        </p:nvSpPr>
        <p:spPr bwMode="auto">
          <a:xfrm>
            <a:off x="4283968" y="5301264"/>
            <a:ext cx="431800" cy="431800"/>
          </a:xfrm>
          <a:prstGeom prst="upArrow">
            <a:avLst>
              <a:gd name="adj1" fmla="val 50000"/>
              <a:gd name="adj2" fmla="val 25000"/>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eaLnBrk="1" hangingPunct="1"/>
            <a:endParaRPr lang="ru-RU" altLang="ru-RU"/>
          </a:p>
        </p:txBody>
      </p:sp>
      <p:sp>
        <p:nvSpPr>
          <p:cNvPr id="12" name="Скругленный прямоугольник 11"/>
          <p:cNvSpPr/>
          <p:nvPr/>
        </p:nvSpPr>
        <p:spPr>
          <a:xfrm>
            <a:off x="114456" y="3356925"/>
            <a:ext cx="8850037" cy="31684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409323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82523" y="692696"/>
            <a:ext cx="7986712" cy="563562"/>
          </a:xfrm>
        </p:spPr>
        <p:txBody>
          <a:bodyPr/>
          <a:lstStyle/>
          <a:p>
            <a:pPr eaLnBrk="1" hangingPunct="1"/>
            <a:r>
              <a:rPr lang="ru-RU" altLang="ru-RU" sz="3200" dirty="0" smtClean="0">
                <a:latin typeface="AGLettericaCompressed"/>
                <a:cs typeface="Tahoma" pitchFamily="34" charset="0"/>
              </a:rPr>
              <a:t>ВОЗМОЖНОСТИ МОДУЛЯ МСОКО</a:t>
            </a:r>
          </a:p>
        </p:txBody>
      </p:sp>
      <p:sp>
        <p:nvSpPr>
          <p:cNvPr id="8195" name="AutoShape 3"/>
          <p:cNvSpPr>
            <a:spLocks noChangeArrowheads="1"/>
          </p:cNvSpPr>
          <p:nvPr/>
        </p:nvSpPr>
        <p:spPr bwMode="gray">
          <a:xfrm flipV="1">
            <a:off x="1894508" y="1999281"/>
            <a:ext cx="5078413" cy="1006475"/>
          </a:xfrm>
          <a:prstGeom prst="upArrow">
            <a:avLst>
              <a:gd name="adj1" fmla="val 56944"/>
              <a:gd name="adj2" fmla="val 50782"/>
            </a:avLst>
          </a:prstGeom>
          <a:gradFill rotWithShape="1">
            <a:gsLst>
              <a:gs pos="0">
                <a:srgbClr val="BDBFB9"/>
              </a:gs>
              <a:gs pos="100000">
                <a:schemeClr val="bg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ru-RU" altLang="ru-RU"/>
          </a:p>
        </p:txBody>
      </p:sp>
      <p:sp>
        <p:nvSpPr>
          <p:cNvPr id="94212" name="AutoShape 4"/>
          <p:cNvSpPr>
            <a:spLocks noChangeArrowheads="1"/>
          </p:cNvSpPr>
          <p:nvPr/>
        </p:nvSpPr>
        <p:spPr bwMode="gray">
          <a:xfrm>
            <a:off x="1494285" y="1444237"/>
            <a:ext cx="5791200" cy="574675"/>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ru-RU" altLang="ru-RU" sz="3200" dirty="0">
                <a:solidFill>
                  <a:srgbClr val="FFFFFF"/>
                </a:solidFill>
                <a:effectLst>
                  <a:outerShdw blurRad="38100" dist="38100" dir="2700000" algn="tl">
                    <a:srgbClr val="000000"/>
                  </a:outerShdw>
                </a:effectLst>
                <a:latin typeface="Verdana" pitchFamily="34" charset="0"/>
              </a:rPr>
              <a:t>82 встроенных отчета</a:t>
            </a:r>
            <a:endParaRPr lang="en-US" altLang="ru-RU" sz="3200" dirty="0"/>
          </a:p>
        </p:txBody>
      </p:sp>
      <p:grpSp>
        <p:nvGrpSpPr>
          <p:cNvPr id="8197" name="Group 6"/>
          <p:cNvGrpSpPr>
            <a:grpSpLocks/>
          </p:cNvGrpSpPr>
          <p:nvPr/>
        </p:nvGrpSpPr>
        <p:grpSpPr bwMode="auto">
          <a:xfrm>
            <a:off x="7200900" y="2149475"/>
            <a:ext cx="1763713" cy="1958975"/>
            <a:chOff x="4272" y="2823"/>
            <a:chExt cx="973" cy="1113"/>
          </a:xfrm>
        </p:grpSpPr>
        <p:sp>
          <p:nvSpPr>
            <p:cNvPr id="8224"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94216" name="Oval 8"/>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sp>
          <p:nvSpPr>
            <p:cNvPr id="94217" name="Oval 9"/>
            <p:cNvSpPr>
              <a:spLocks noChangeArrowheads="1"/>
            </p:cNvSpPr>
            <p:nvPr/>
          </p:nvSpPr>
          <p:spPr bwMode="gray">
            <a:xfrm>
              <a:off x="4293" y="2846"/>
              <a:ext cx="928" cy="927"/>
            </a:xfrm>
            <a:prstGeom prst="ellipse">
              <a:avLst/>
            </a:prstGeom>
            <a:gradFill rotWithShape="1">
              <a:gsLst>
                <a:gs pos="0">
                  <a:schemeClr val="folHlink">
                    <a:alpha val="85001"/>
                  </a:schemeClr>
                </a:gs>
                <a:gs pos="100000">
                  <a:schemeClr val="folHlink">
                    <a:gamma/>
                    <a:shade val="6352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sp>
          <p:nvSpPr>
            <p:cNvPr id="94218" name="Oval 10"/>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pic>
          <p:nvPicPr>
            <p:cNvPr id="8228" name="Picture 11"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9" name="Text Box 12"/>
            <p:cNvSpPr txBox="1">
              <a:spLocks noChangeArrowheads="1"/>
            </p:cNvSpPr>
            <p:nvPr/>
          </p:nvSpPr>
          <p:spPr bwMode="gray">
            <a:xfrm>
              <a:off x="4410" y="3077"/>
              <a:ext cx="734"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Verdana"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2000">
                  <a:solidFill>
                    <a:srgbClr val="FFFFFF"/>
                  </a:solidFill>
                </a:rPr>
                <a:t>18 </a:t>
              </a:r>
            </a:p>
            <a:p>
              <a:pPr algn="ctr"/>
              <a:r>
                <a:rPr lang="ru-RU" altLang="ru-RU" sz="2000">
                  <a:solidFill>
                    <a:srgbClr val="FFFFFF"/>
                  </a:solidFill>
                </a:rPr>
                <a:t>отчетов</a:t>
              </a:r>
            </a:p>
          </p:txBody>
        </p:sp>
      </p:grpSp>
      <p:grpSp>
        <p:nvGrpSpPr>
          <p:cNvPr id="8198" name="Group 13"/>
          <p:cNvGrpSpPr>
            <a:grpSpLocks/>
          </p:cNvGrpSpPr>
          <p:nvPr/>
        </p:nvGrpSpPr>
        <p:grpSpPr bwMode="auto">
          <a:xfrm>
            <a:off x="4151313" y="2609850"/>
            <a:ext cx="2862262" cy="2886075"/>
            <a:chOff x="3024" y="2823"/>
            <a:chExt cx="973" cy="1113"/>
          </a:xfrm>
        </p:grpSpPr>
        <p:sp>
          <p:nvSpPr>
            <p:cNvPr id="8218" name="Oval 14"/>
            <p:cNvSpPr>
              <a:spLocks noChangeArrowheads="1"/>
            </p:cNvSpPr>
            <p:nvPr/>
          </p:nvSpPr>
          <p:spPr bwMode="gray">
            <a:xfrm>
              <a:off x="3120" y="3744"/>
              <a:ext cx="816" cy="192"/>
            </a:xfrm>
            <a:prstGeom prst="ellipse">
              <a:avLst/>
            </a:prstGeom>
            <a:gradFill rotWithShape="1">
              <a:gsLst>
                <a:gs pos="0">
                  <a:srgbClr val="969696"/>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94223" name="Oval 15"/>
            <p:cNvSpPr>
              <a:spLocks noChangeArrowheads="1"/>
            </p:cNvSpPr>
            <p:nvPr/>
          </p:nvSpPr>
          <p:spPr bwMode="gray">
            <a:xfrm>
              <a:off x="3024" y="2823"/>
              <a:ext cx="973" cy="973"/>
            </a:xfrm>
            <a:prstGeom prst="ellipse">
              <a:avLst/>
            </a:prstGeom>
            <a:gradFill rotWithShape="1">
              <a:gsLst>
                <a:gs pos="0">
                  <a:schemeClr val="accent1"/>
                </a:gs>
                <a:gs pos="100000">
                  <a:schemeClr val="accent1">
                    <a:gamma/>
                    <a:shade val="57255"/>
                    <a:invGamma/>
                  </a:scheme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sp>
          <p:nvSpPr>
            <p:cNvPr id="94224" name="Oval 16"/>
            <p:cNvSpPr>
              <a:spLocks noChangeArrowheads="1"/>
            </p:cNvSpPr>
            <p:nvPr/>
          </p:nvSpPr>
          <p:spPr bwMode="gray">
            <a:xfrm>
              <a:off x="3045" y="2846"/>
              <a:ext cx="928" cy="929"/>
            </a:xfrm>
            <a:prstGeom prst="ellipse">
              <a:avLst/>
            </a:prstGeom>
            <a:gradFill rotWithShape="1">
              <a:gsLst>
                <a:gs pos="0">
                  <a:schemeClr val="accent1">
                    <a:alpha val="85001"/>
                  </a:schemeClr>
                </a:gs>
                <a:gs pos="100000">
                  <a:schemeClr val="accent1">
                    <a:gamma/>
                    <a:shade val="6352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sp>
          <p:nvSpPr>
            <p:cNvPr id="94225" name="Oval 17"/>
            <p:cNvSpPr>
              <a:spLocks noChangeArrowheads="1"/>
            </p:cNvSpPr>
            <p:nvPr/>
          </p:nvSpPr>
          <p:spPr bwMode="gray">
            <a:xfrm>
              <a:off x="3081" y="2880"/>
              <a:ext cx="839" cy="839"/>
            </a:xfrm>
            <a:prstGeom prst="ellipse">
              <a:avLst/>
            </a:prstGeom>
            <a:gradFill rotWithShape="1">
              <a:gsLst>
                <a:gs pos="0">
                  <a:schemeClr val="accent1"/>
                </a:gs>
                <a:gs pos="100000">
                  <a:schemeClr val="accent1">
                    <a:gamma/>
                    <a:shade val="7254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pic>
          <p:nvPicPr>
            <p:cNvPr id="8222" name="Picture 18"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045"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 name="Text Box 19"/>
            <p:cNvSpPr txBox="1">
              <a:spLocks noChangeArrowheads="1"/>
            </p:cNvSpPr>
            <p:nvPr/>
          </p:nvSpPr>
          <p:spPr bwMode="gray">
            <a:xfrm>
              <a:off x="3335" y="3073"/>
              <a:ext cx="422"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Verdana"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endParaRPr lang="ru-RU" altLang="ru-RU" sz="2000">
                <a:solidFill>
                  <a:srgbClr val="FFFFFF"/>
                </a:solidFill>
              </a:endParaRPr>
            </a:p>
            <a:p>
              <a:pPr algn="ctr"/>
              <a:r>
                <a:rPr lang="ru-RU" altLang="ru-RU" sz="2000">
                  <a:solidFill>
                    <a:srgbClr val="FFFFFF"/>
                  </a:solidFill>
                </a:rPr>
                <a:t>34 </a:t>
              </a:r>
            </a:p>
            <a:p>
              <a:pPr algn="ctr"/>
              <a:r>
                <a:rPr lang="ru-RU" altLang="ru-RU" sz="2000">
                  <a:solidFill>
                    <a:srgbClr val="FFFFFF"/>
                  </a:solidFill>
                </a:rPr>
                <a:t>отчета </a:t>
              </a:r>
            </a:p>
          </p:txBody>
        </p:sp>
      </p:grpSp>
      <p:grpSp>
        <p:nvGrpSpPr>
          <p:cNvPr id="8199" name="Group 20"/>
          <p:cNvGrpSpPr>
            <a:grpSpLocks/>
          </p:cNvGrpSpPr>
          <p:nvPr/>
        </p:nvGrpSpPr>
        <p:grpSpPr bwMode="auto">
          <a:xfrm>
            <a:off x="1765300" y="3502025"/>
            <a:ext cx="2136775" cy="2320925"/>
            <a:chOff x="1776" y="2823"/>
            <a:chExt cx="973" cy="1113"/>
          </a:xfrm>
        </p:grpSpPr>
        <p:sp>
          <p:nvSpPr>
            <p:cNvPr id="8212" name="Oval 21"/>
            <p:cNvSpPr>
              <a:spLocks noChangeArrowheads="1"/>
            </p:cNvSpPr>
            <p:nvPr/>
          </p:nvSpPr>
          <p:spPr bwMode="gray">
            <a:xfrm>
              <a:off x="1872" y="3744"/>
              <a:ext cx="816" cy="192"/>
            </a:xfrm>
            <a:prstGeom prst="ellipse">
              <a:avLst/>
            </a:prstGeom>
            <a:gradFill rotWithShape="1">
              <a:gsLst>
                <a:gs pos="0">
                  <a:srgbClr val="969696"/>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94230" name="Oval 22"/>
            <p:cNvSpPr>
              <a:spLocks noChangeArrowheads="1"/>
            </p:cNvSpPr>
            <p:nvPr/>
          </p:nvSpPr>
          <p:spPr bwMode="gray">
            <a:xfrm>
              <a:off x="1776" y="2823"/>
              <a:ext cx="973" cy="973"/>
            </a:xfrm>
            <a:prstGeom prst="ellipse">
              <a:avLst/>
            </a:prstGeom>
            <a:gradFill rotWithShape="1">
              <a:gsLst>
                <a:gs pos="0">
                  <a:schemeClr val="hlink"/>
                </a:gs>
                <a:gs pos="100000">
                  <a:schemeClr val="hlink">
                    <a:gamma/>
                    <a:shade val="57255"/>
                    <a:invGamma/>
                  </a:scheme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sp>
          <p:nvSpPr>
            <p:cNvPr id="94231" name="Oval 23"/>
            <p:cNvSpPr>
              <a:spLocks noChangeArrowheads="1"/>
            </p:cNvSpPr>
            <p:nvPr/>
          </p:nvSpPr>
          <p:spPr bwMode="gray">
            <a:xfrm>
              <a:off x="1797" y="2846"/>
              <a:ext cx="928" cy="930"/>
            </a:xfrm>
            <a:prstGeom prst="ellipse">
              <a:avLst/>
            </a:prstGeom>
            <a:gradFill rotWithShape="1">
              <a:gsLst>
                <a:gs pos="0">
                  <a:schemeClr val="hlink">
                    <a:alpha val="85001"/>
                  </a:schemeClr>
                </a:gs>
                <a:gs pos="100000">
                  <a:schemeClr val="hlink">
                    <a:gamma/>
                    <a:shade val="6352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sp>
          <p:nvSpPr>
            <p:cNvPr id="94232" name="Oval 24"/>
            <p:cNvSpPr>
              <a:spLocks noChangeArrowheads="1"/>
            </p:cNvSpPr>
            <p:nvPr/>
          </p:nvSpPr>
          <p:spPr bwMode="gray">
            <a:xfrm>
              <a:off x="1833" y="2880"/>
              <a:ext cx="839" cy="839"/>
            </a:xfrm>
            <a:prstGeom prst="ellipse">
              <a:avLst/>
            </a:prstGeom>
            <a:gradFill rotWithShape="1">
              <a:gsLst>
                <a:gs pos="0">
                  <a:schemeClr val="hlink"/>
                </a:gs>
                <a:gs pos="100000">
                  <a:schemeClr val="hlink">
                    <a:gamma/>
                    <a:shade val="7254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pic>
          <p:nvPicPr>
            <p:cNvPr id="8216" name="Picture 25"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797"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7" name="Text Box 26"/>
            <p:cNvSpPr txBox="1">
              <a:spLocks noChangeArrowheads="1"/>
            </p:cNvSpPr>
            <p:nvPr/>
          </p:nvSpPr>
          <p:spPr bwMode="gray">
            <a:xfrm>
              <a:off x="1956" y="3154"/>
              <a:ext cx="646"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Verdana"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2000">
                  <a:solidFill>
                    <a:srgbClr val="C00000"/>
                  </a:solidFill>
                </a:rPr>
                <a:t>26 </a:t>
              </a:r>
            </a:p>
            <a:p>
              <a:pPr algn="ctr"/>
              <a:r>
                <a:rPr lang="ru-RU" altLang="ru-RU" sz="2000">
                  <a:solidFill>
                    <a:srgbClr val="C00000"/>
                  </a:solidFill>
                </a:rPr>
                <a:t>отчетов </a:t>
              </a:r>
            </a:p>
          </p:txBody>
        </p:sp>
      </p:grpSp>
      <p:grpSp>
        <p:nvGrpSpPr>
          <p:cNvPr id="8200" name="Group 27"/>
          <p:cNvGrpSpPr>
            <a:grpSpLocks/>
          </p:cNvGrpSpPr>
          <p:nvPr/>
        </p:nvGrpSpPr>
        <p:grpSpPr bwMode="auto">
          <a:xfrm>
            <a:off x="374650" y="4870450"/>
            <a:ext cx="1135063" cy="1033463"/>
            <a:chOff x="416" y="2823"/>
            <a:chExt cx="1252" cy="1113"/>
          </a:xfrm>
        </p:grpSpPr>
        <p:sp>
          <p:nvSpPr>
            <p:cNvPr id="8206" name="Oval 28"/>
            <p:cNvSpPr>
              <a:spLocks noChangeArrowheads="1"/>
            </p:cNvSpPr>
            <p:nvPr/>
          </p:nvSpPr>
          <p:spPr bwMode="gray">
            <a:xfrm>
              <a:off x="624" y="3744"/>
              <a:ext cx="816" cy="192"/>
            </a:xfrm>
            <a:prstGeom prst="ellipse">
              <a:avLst/>
            </a:prstGeom>
            <a:gradFill rotWithShape="1">
              <a:gsLst>
                <a:gs pos="0">
                  <a:srgbClr val="969696"/>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94237" name="Oval 29"/>
            <p:cNvSpPr>
              <a:spLocks noChangeArrowheads="1"/>
            </p:cNvSpPr>
            <p:nvPr/>
          </p:nvSpPr>
          <p:spPr bwMode="gray">
            <a:xfrm>
              <a:off x="554" y="2823"/>
              <a:ext cx="974" cy="973"/>
            </a:xfrm>
            <a:prstGeom prst="ellipse">
              <a:avLst/>
            </a:prstGeom>
            <a:gradFill rotWithShape="1">
              <a:gsLst>
                <a:gs pos="0">
                  <a:schemeClr val="accent2"/>
                </a:gs>
                <a:gs pos="100000">
                  <a:schemeClr val="accent2">
                    <a:gamma/>
                    <a:shade val="57255"/>
                    <a:invGamma/>
                  </a:scheme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sp>
          <p:nvSpPr>
            <p:cNvPr id="94238" name="Oval 30"/>
            <p:cNvSpPr>
              <a:spLocks noChangeArrowheads="1"/>
            </p:cNvSpPr>
            <p:nvPr/>
          </p:nvSpPr>
          <p:spPr bwMode="gray">
            <a:xfrm>
              <a:off x="575" y="2845"/>
              <a:ext cx="928" cy="930"/>
            </a:xfrm>
            <a:prstGeom prst="ellipse">
              <a:avLst/>
            </a:prstGeom>
            <a:gradFill rotWithShape="1">
              <a:gsLst>
                <a:gs pos="0">
                  <a:schemeClr val="accent2">
                    <a:alpha val="85001"/>
                  </a:schemeClr>
                </a:gs>
                <a:gs pos="100000">
                  <a:schemeClr val="accent2">
                    <a:gamma/>
                    <a:shade val="6352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sp>
          <p:nvSpPr>
            <p:cNvPr id="94239" name="Oval 31"/>
            <p:cNvSpPr>
              <a:spLocks noChangeArrowheads="1"/>
            </p:cNvSpPr>
            <p:nvPr/>
          </p:nvSpPr>
          <p:spPr bwMode="gray">
            <a:xfrm>
              <a:off x="612" y="2879"/>
              <a:ext cx="839" cy="838"/>
            </a:xfrm>
            <a:prstGeom prst="ellipse">
              <a:avLst/>
            </a:prstGeom>
            <a:gradFill rotWithShape="1">
              <a:gsLst>
                <a:gs pos="0">
                  <a:schemeClr val="accent2"/>
                </a:gs>
                <a:gs pos="100000">
                  <a:schemeClr val="accent2">
                    <a:gamma/>
                    <a:shade val="7254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pic>
          <p:nvPicPr>
            <p:cNvPr id="8210" name="Picture 32"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76"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Text Box 33"/>
            <p:cNvSpPr txBox="1">
              <a:spLocks noChangeArrowheads="1"/>
            </p:cNvSpPr>
            <p:nvPr/>
          </p:nvSpPr>
          <p:spPr bwMode="gray">
            <a:xfrm>
              <a:off x="416" y="2874"/>
              <a:ext cx="1252" cy="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Verdana"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ru-RU" altLang="ru-RU" sz="2000">
                  <a:solidFill>
                    <a:srgbClr val="C00000"/>
                  </a:solidFill>
                </a:rPr>
                <a:t>4</a:t>
              </a:r>
              <a:r>
                <a:rPr lang="ru-RU" altLang="ru-RU" sz="1800">
                  <a:solidFill>
                    <a:srgbClr val="C00000"/>
                  </a:solidFill>
                </a:rPr>
                <a:t> </a:t>
              </a:r>
            </a:p>
            <a:p>
              <a:pPr algn="ctr"/>
              <a:r>
                <a:rPr lang="ru-RU" altLang="ru-RU" sz="1800">
                  <a:solidFill>
                    <a:srgbClr val="C00000"/>
                  </a:solidFill>
                </a:rPr>
                <a:t>отчета </a:t>
              </a:r>
            </a:p>
          </p:txBody>
        </p:sp>
      </p:grpSp>
      <p:sp>
        <p:nvSpPr>
          <p:cNvPr id="8201" name="Прямоугольник 1"/>
          <p:cNvSpPr>
            <a:spLocks noChangeArrowheads="1"/>
          </p:cNvSpPr>
          <p:nvPr/>
        </p:nvSpPr>
        <p:spPr bwMode="auto">
          <a:xfrm>
            <a:off x="217488" y="5910263"/>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rgbClr val="C00000"/>
                </a:solidFill>
                <a:latin typeface="Verdana" pitchFamily="34" charset="0"/>
              </a:rPr>
              <a:t>ученик</a:t>
            </a:r>
            <a:endParaRPr lang="en-US" altLang="ru-RU">
              <a:solidFill>
                <a:srgbClr val="C00000"/>
              </a:solidFill>
            </a:endParaRPr>
          </a:p>
        </p:txBody>
      </p:sp>
      <p:sp>
        <p:nvSpPr>
          <p:cNvPr id="8202" name="Прямоугольник 2"/>
          <p:cNvSpPr>
            <a:spLocks noChangeArrowheads="1"/>
          </p:cNvSpPr>
          <p:nvPr/>
        </p:nvSpPr>
        <p:spPr bwMode="auto">
          <a:xfrm>
            <a:off x="1984375" y="5627688"/>
            <a:ext cx="1865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rgbClr val="C00000"/>
                </a:solidFill>
                <a:latin typeface="Verdana" pitchFamily="34" charset="0"/>
              </a:rPr>
              <a:t>школа и </a:t>
            </a:r>
          </a:p>
          <a:p>
            <a:pPr algn="ctr"/>
            <a:r>
              <a:rPr lang="ru-RU" altLang="ru-RU" b="1">
                <a:solidFill>
                  <a:srgbClr val="C00000"/>
                </a:solidFill>
                <a:latin typeface="Verdana" pitchFamily="34" charset="0"/>
              </a:rPr>
              <a:t>класс</a:t>
            </a:r>
            <a:endParaRPr lang="en-US" altLang="ru-RU">
              <a:solidFill>
                <a:srgbClr val="C00000"/>
              </a:solidFill>
            </a:endParaRPr>
          </a:p>
        </p:txBody>
      </p:sp>
      <p:sp>
        <p:nvSpPr>
          <p:cNvPr id="4" name="Прямоугольник 3"/>
          <p:cNvSpPr/>
          <p:nvPr/>
        </p:nvSpPr>
        <p:spPr>
          <a:xfrm>
            <a:off x="4618038" y="5313363"/>
            <a:ext cx="2286000" cy="368300"/>
          </a:xfrm>
          <a:prstGeom prst="rect">
            <a:avLst/>
          </a:prstGeom>
        </p:spPr>
        <p:txBody>
          <a:bodyPr>
            <a:spAutoFit/>
          </a:bodyPr>
          <a:lstStyle/>
          <a:p>
            <a:pPr algn="ctr">
              <a:defRPr/>
            </a:pPr>
            <a:r>
              <a:rPr lang="ru-RU" altLang="ru-RU" b="1" dirty="0">
                <a:solidFill>
                  <a:schemeClr val="accent1">
                    <a:lumMod val="75000"/>
                  </a:schemeClr>
                </a:solidFill>
                <a:latin typeface="Verdana" pitchFamily="34" charset="0"/>
              </a:rPr>
              <a:t>муниципалитет</a:t>
            </a:r>
            <a:endParaRPr lang="en-US" altLang="ru-RU" dirty="0">
              <a:solidFill>
                <a:schemeClr val="accent1">
                  <a:lumMod val="75000"/>
                </a:schemeClr>
              </a:solidFill>
            </a:endParaRPr>
          </a:p>
        </p:txBody>
      </p:sp>
      <p:sp>
        <p:nvSpPr>
          <p:cNvPr id="8204" name="Прямоугольник 4"/>
          <p:cNvSpPr>
            <a:spLocks noChangeArrowheads="1"/>
          </p:cNvSpPr>
          <p:nvPr/>
        </p:nvSpPr>
        <p:spPr bwMode="auto">
          <a:xfrm>
            <a:off x="7304088" y="4125913"/>
            <a:ext cx="1616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rgbClr val="800080"/>
                </a:solidFill>
                <a:latin typeface="Verdana" pitchFamily="34" charset="0"/>
              </a:rPr>
              <a:t>регион</a:t>
            </a:r>
            <a:endParaRPr lang="en-US" altLang="ru-RU">
              <a:solidFill>
                <a:srgbClr val="800080"/>
              </a:solidFill>
            </a:endParaRPr>
          </a:p>
        </p:txBody>
      </p:sp>
      <p:sp>
        <p:nvSpPr>
          <p:cNvPr id="6" name="Скругленный прямоугольник 5"/>
          <p:cNvSpPr/>
          <p:nvPr/>
        </p:nvSpPr>
        <p:spPr>
          <a:xfrm>
            <a:off x="114456" y="2949575"/>
            <a:ext cx="3849687" cy="33289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8" name="Скругленный прямоугольник 37"/>
          <p:cNvSpPr/>
          <p:nvPr/>
        </p:nvSpPr>
        <p:spPr>
          <a:xfrm>
            <a:off x="4086918" y="2502518"/>
            <a:ext cx="3049587" cy="3223116"/>
          </a:xfrm>
          <a:prstGeom prst="roundRect">
            <a:avLst/>
          </a:prstGeom>
          <a:noFill/>
          <a:ln w="57150">
            <a:solidFill>
              <a:srgbClr val="008A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777586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prikolnye-smeshnye.ru/ris/kartinky/10_pro_shkolu_uchitele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246" y="2568708"/>
            <a:ext cx="1242159" cy="928232"/>
          </a:xfrm>
          <a:prstGeom prst="rect">
            <a:avLst/>
          </a:prstGeom>
          <a:noFill/>
          <a:extLst>
            <a:ext uri="{909E8E84-426E-40DD-AFC4-6F175D3DCCD1}">
              <a14:hiddenFill xmlns:a14="http://schemas.microsoft.com/office/drawing/2010/main">
                <a:solidFill>
                  <a:srgbClr val="FFFFFF"/>
                </a:solidFill>
              </a14:hiddenFill>
            </a:ext>
          </a:extLst>
        </p:spPr>
      </p:pic>
      <p:sp>
        <p:nvSpPr>
          <p:cNvPr id="89090" name="Rectangle 2"/>
          <p:cNvSpPr>
            <a:spLocks noGrp="1" noChangeArrowheads="1"/>
          </p:cNvSpPr>
          <p:nvPr>
            <p:ph type="title"/>
          </p:nvPr>
        </p:nvSpPr>
        <p:spPr>
          <a:xfrm>
            <a:off x="0" y="704850"/>
            <a:ext cx="8964488" cy="487363"/>
          </a:xfrm>
        </p:spPr>
        <p:txBody>
          <a:bodyPr/>
          <a:lstStyle/>
          <a:p>
            <a:r>
              <a:rPr lang="en-US" sz="3200" dirty="0"/>
              <a:t> </a:t>
            </a:r>
            <a:r>
              <a:rPr lang="ru-RU" sz="3200" dirty="0" smtClean="0"/>
              <a:t>Муниципальные отчеты 201</a:t>
            </a:r>
            <a:r>
              <a:rPr lang="en-US" sz="3200" dirty="0"/>
              <a:t>5</a:t>
            </a:r>
            <a:r>
              <a:rPr lang="ru-RU" sz="3200" dirty="0" smtClean="0"/>
              <a:t>-201</a:t>
            </a:r>
            <a:r>
              <a:rPr lang="en-US" sz="3200" dirty="0" smtClean="0"/>
              <a:t>6</a:t>
            </a:r>
            <a:r>
              <a:rPr lang="ru-RU" sz="3200" dirty="0" smtClean="0"/>
              <a:t> уч. г.</a:t>
            </a:r>
            <a:endParaRPr lang="en-US" sz="3200" dirty="0"/>
          </a:p>
        </p:txBody>
      </p:sp>
      <p:sp>
        <p:nvSpPr>
          <p:cNvPr id="89092" name="Oval 4"/>
          <p:cNvSpPr>
            <a:spLocks noChangeArrowheads="1"/>
          </p:cNvSpPr>
          <p:nvPr/>
        </p:nvSpPr>
        <p:spPr bwMode="auto">
          <a:xfrm>
            <a:off x="2693988" y="2068945"/>
            <a:ext cx="4038601" cy="3962399"/>
          </a:xfrm>
          <a:prstGeom prst="ellipse">
            <a:avLst/>
          </a:prstGeom>
          <a:gradFill rotWithShape="1">
            <a:gsLst>
              <a:gs pos="0">
                <a:schemeClr val="bg2"/>
              </a:gs>
              <a:gs pos="100000">
                <a:schemeClr val="bg2">
                  <a:gamma/>
                  <a:tint val="0"/>
                  <a:invGamma/>
                </a:schemeClr>
              </a:gs>
            </a:gsLst>
            <a:lin ang="5400000" scaled="1"/>
          </a:gra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89097" name="Group 9"/>
          <p:cNvGrpSpPr>
            <a:grpSpLocks/>
          </p:cNvGrpSpPr>
          <p:nvPr/>
        </p:nvGrpSpPr>
        <p:grpSpPr bwMode="auto">
          <a:xfrm>
            <a:off x="2310573" y="2922361"/>
            <a:ext cx="1079500" cy="1054100"/>
            <a:chOff x="2539" y="914"/>
            <a:chExt cx="680" cy="664"/>
          </a:xfrm>
        </p:grpSpPr>
        <p:sp>
          <p:nvSpPr>
            <p:cNvPr id="89099" name="Oval 11"/>
            <p:cNvSpPr>
              <a:spLocks noChangeArrowheads="1"/>
            </p:cNvSpPr>
            <p:nvPr/>
          </p:nvSpPr>
          <p:spPr bwMode="gray">
            <a:xfrm>
              <a:off x="2539" y="914"/>
              <a:ext cx="680" cy="664"/>
            </a:xfrm>
            <a:prstGeom prst="ellipse">
              <a:avLst/>
            </a:prstGeom>
            <a:gradFill rotWithShape="1">
              <a:gsLst>
                <a:gs pos="0">
                  <a:schemeClr val="accent2"/>
                </a:gs>
                <a:gs pos="100000">
                  <a:schemeClr val="accent2">
                    <a:gamma/>
                    <a:shade val="42353"/>
                    <a:invGamma/>
                  </a:scheme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9101" name="Text Box 13"/>
            <p:cNvSpPr txBox="1">
              <a:spLocks noChangeArrowheads="1"/>
            </p:cNvSpPr>
            <p:nvPr/>
          </p:nvSpPr>
          <p:spPr bwMode="gray">
            <a:xfrm>
              <a:off x="2702" y="1097"/>
              <a:ext cx="34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b="1" dirty="0" smtClean="0">
                  <a:solidFill>
                    <a:srgbClr val="FFFFFF"/>
                  </a:solidFill>
                  <a:effectLst>
                    <a:outerShdw blurRad="38100" dist="38100" dir="2700000" algn="tl">
                      <a:srgbClr val="C0C0C0"/>
                    </a:outerShdw>
                  </a:effectLst>
                  <a:latin typeface="Verdana" pitchFamily="34" charset="0"/>
                </a:rPr>
                <a:t>71</a:t>
              </a:r>
              <a:endParaRPr lang="en-US" sz="2000" b="1" dirty="0">
                <a:solidFill>
                  <a:srgbClr val="FFFFFF"/>
                </a:solidFill>
                <a:effectLst>
                  <a:outerShdw blurRad="38100" dist="38100" dir="2700000" algn="tl">
                    <a:srgbClr val="C0C0C0"/>
                  </a:outerShdw>
                </a:effectLst>
                <a:latin typeface="Verdana" pitchFamily="34" charset="0"/>
              </a:endParaRPr>
            </a:p>
          </p:txBody>
        </p:sp>
      </p:grpSp>
      <p:grpSp>
        <p:nvGrpSpPr>
          <p:cNvPr id="89102" name="Group 14"/>
          <p:cNvGrpSpPr>
            <a:grpSpLocks/>
          </p:cNvGrpSpPr>
          <p:nvPr/>
        </p:nvGrpSpPr>
        <p:grpSpPr bwMode="auto">
          <a:xfrm>
            <a:off x="5642572" y="4796328"/>
            <a:ext cx="325438" cy="284163"/>
            <a:chOff x="2177" y="3142"/>
            <a:chExt cx="205" cy="179"/>
          </a:xfrm>
        </p:grpSpPr>
        <p:sp>
          <p:nvSpPr>
            <p:cNvPr id="89103" name="Oval 15"/>
            <p:cNvSpPr>
              <a:spLocks noChangeArrowheads="1"/>
            </p:cNvSpPr>
            <p:nvPr/>
          </p:nvSpPr>
          <p:spPr bwMode="gray">
            <a:xfrm rot="18227093">
              <a:off x="2298" y="3236"/>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9104" name="Oval 16"/>
            <p:cNvSpPr>
              <a:spLocks noChangeArrowheads="1"/>
            </p:cNvSpPr>
            <p:nvPr/>
          </p:nvSpPr>
          <p:spPr bwMode="gray">
            <a:xfrm rot="18227093">
              <a:off x="2180" y="3139"/>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89105" name="Group 17"/>
          <p:cNvGrpSpPr>
            <a:grpSpLocks/>
          </p:cNvGrpSpPr>
          <p:nvPr/>
        </p:nvGrpSpPr>
        <p:grpSpPr bwMode="auto">
          <a:xfrm>
            <a:off x="5955863" y="4795171"/>
            <a:ext cx="1138238" cy="1049337"/>
            <a:chOff x="1677" y="3309"/>
            <a:chExt cx="717" cy="661"/>
          </a:xfrm>
        </p:grpSpPr>
        <p:sp>
          <p:nvSpPr>
            <p:cNvPr id="89107" name="Oval 19"/>
            <p:cNvSpPr>
              <a:spLocks noChangeArrowheads="1"/>
            </p:cNvSpPr>
            <p:nvPr/>
          </p:nvSpPr>
          <p:spPr bwMode="gray">
            <a:xfrm>
              <a:off x="1677" y="3309"/>
              <a:ext cx="717" cy="661"/>
            </a:xfrm>
            <a:prstGeom prst="ellipse">
              <a:avLst/>
            </a:prstGeom>
            <a:gradFill rotWithShape="1">
              <a:gsLst>
                <a:gs pos="0">
                  <a:schemeClr val="folHlink"/>
                </a:gs>
                <a:gs pos="100000">
                  <a:schemeClr val="folHlink">
                    <a:gamma/>
                    <a:shade val="24314"/>
                    <a:invGamma/>
                  </a:scheme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9109" name="Text Box 21"/>
            <p:cNvSpPr txBox="1">
              <a:spLocks noChangeArrowheads="1"/>
            </p:cNvSpPr>
            <p:nvPr/>
          </p:nvSpPr>
          <p:spPr bwMode="gray">
            <a:xfrm>
              <a:off x="1693" y="3513"/>
              <a:ext cx="6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b="1" dirty="0" smtClean="0">
                  <a:solidFill>
                    <a:srgbClr val="FFFFFF"/>
                  </a:solidFill>
                  <a:effectLst>
                    <a:outerShdw blurRad="38100" dist="38100" dir="2700000" algn="tl">
                      <a:srgbClr val="C0C0C0"/>
                    </a:outerShdw>
                  </a:effectLst>
                  <a:latin typeface="Verdana" pitchFamily="34" charset="0"/>
                </a:rPr>
                <a:t>66204</a:t>
              </a:r>
              <a:endParaRPr lang="en-US" sz="2000" b="1" dirty="0">
                <a:solidFill>
                  <a:srgbClr val="FFFFFF"/>
                </a:solidFill>
                <a:effectLst>
                  <a:outerShdw blurRad="38100" dist="38100" dir="2700000" algn="tl">
                    <a:srgbClr val="C0C0C0"/>
                  </a:outerShdw>
                </a:effectLst>
                <a:latin typeface="Verdana" pitchFamily="34" charset="0"/>
              </a:endParaRPr>
            </a:p>
          </p:txBody>
        </p:sp>
      </p:grpSp>
      <p:grpSp>
        <p:nvGrpSpPr>
          <p:cNvPr id="89115" name="Group 27"/>
          <p:cNvGrpSpPr>
            <a:grpSpLocks/>
          </p:cNvGrpSpPr>
          <p:nvPr/>
        </p:nvGrpSpPr>
        <p:grpSpPr bwMode="auto">
          <a:xfrm>
            <a:off x="6176963" y="2809618"/>
            <a:ext cx="1109664" cy="1049337"/>
            <a:chOff x="3826" y="2044"/>
            <a:chExt cx="699" cy="661"/>
          </a:xfrm>
        </p:grpSpPr>
        <p:sp>
          <p:nvSpPr>
            <p:cNvPr id="89117" name="Oval 29"/>
            <p:cNvSpPr>
              <a:spLocks noChangeArrowheads="1"/>
            </p:cNvSpPr>
            <p:nvPr/>
          </p:nvSpPr>
          <p:spPr bwMode="gray">
            <a:xfrm>
              <a:off x="3826" y="2044"/>
              <a:ext cx="699" cy="661"/>
            </a:xfrm>
            <a:prstGeom prst="ellipse">
              <a:avLst/>
            </a:prstGeom>
            <a:gradFill rotWithShape="1">
              <a:gsLst>
                <a:gs pos="0">
                  <a:schemeClr val="bg2"/>
                </a:gs>
                <a:gs pos="100000">
                  <a:schemeClr val="bg2">
                    <a:gamma/>
                    <a:shade val="45490"/>
                    <a:invGamma/>
                  </a:scheme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9119" name="Text Box 31"/>
            <p:cNvSpPr txBox="1">
              <a:spLocks noChangeArrowheads="1"/>
            </p:cNvSpPr>
            <p:nvPr/>
          </p:nvSpPr>
          <p:spPr bwMode="gray">
            <a:xfrm>
              <a:off x="3888" y="2209"/>
              <a:ext cx="57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b="1" dirty="0" smtClean="0">
                  <a:solidFill>
                    <a:srgbClr val="FFFFFF"/>
                  </a:solidFill>
                  <a:effectLst>
                    <a:outerShdw blurRad="38100" dist="38100" dir="2700000" algn="tl">
                      <a:srgbClr val="C0C0C0"/>
                    </a:outerShdw>
                  </a:effectLst>
                  <a:latin typeface="Verdana" pitchFamily="34" charset="0"/>
                </a:rPr>
                <a:t>4990</a:t>
              </a:r>
              <a:endParaRPr lang="en-US" sz="2000" b="1" dirty="0">
                <a:solidFill>
                  <a:srgbClr val="FFFFFF"/>
                </a:solidFill>
                <a:effectLst>
                  <a:outerShdw blurRad="38100" dist="38100" dir="2700000" algn="tl">
                    <a:srgbClr val="C0C0C0"/>
                  </a:outerShdw>
                </a:effectLst>
                <a:latin typeface="Verdana" pitchFamily="34" charset="0"/>
              </a:endParaRPr>
            </a:p>
          </p:txBody>
        </p:sp>
      </p:grpSp>
      <p:grpSp>
        <p:nvGrpSpPr>
          <p:cNvPr id="89120" name="Group 32"/>
          <p:cNvGrpSpPr>
            <a:grpSpLocks/>
          </p:cNvGrpSpPr>
          <p:nvPr/>
        </p:nvGrpSpPr>
        <p:grpSpPr bwMode="auto">
          <a:xfrm>
            <a:off x="2527878" y="4724277"/>
            <a:ext cx="1063625" cy="1077912"/>
            <a:chOff x="1297" y="1772"/>
            <a:chExt cx="670" cy="679"/>
          </a:xfrm>
        </p:grpSpPr>
        <p:sp>
          <p:nvSpPr>
            <p:cNvPr id="89122" name="Oval 34"/>
            <p:cNvSpPr>
              <a:spLocks noChangeArrowheads="1"/>
            </p:cNvSpPr>
            <p:nvPr/>
          </p:nvSpPr>
          <p:spPr bwMode="gray">
            <a:xfrm>
              <a:off x="1297" y="1772"/>
              <a:ext cx="670" cy="679"/>
            </a:xfrm>
            <a:prstGeom prst="ellipse">
              <a:avLst/>
            </a:prstGeom>
            <a:gradFill rotWithShape="1">
              <a:gsLst>
                <a:gs pos="0">
                  <a:schemeClr val="accent1"/>
                </a:gs>
                <a:gs pos="100000">
                  <a:schemeClr val="accent1">
                    <a:gamma/>
                    <a:shade val="45490"/>
                    <a:invGamma/>
                  </a:scheme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9124" name="Text Box 36"/>
            <p:cNvSpPr txBox="1">
              <a:spLocks noChangeArrowheads="1"/>
            </p:cNvSpPr>
            <p:nvPr/>
          </p:nvSpPr>
          <p:spPr bwMode="gray">
            <a:xfrm>
              <a:off x="1347" y="1942"/>
              <a:ext cx="57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ru-RU" sz="2000" b="1" dirty="0" smtClean="0">
                  <a:solidFill>
                    <a:srgbClr val="FFFFFF"/>
                  </a:solidFill>
                  <a:effectLst>
                    <a:outerShdw blurRad="38100" dist="38100" dir="2700000" algn="tl">
                      <a:srgbClr val="C0C0C0"/>
                    </a:outerShdw>
                  </a:effectLst>
                  <a:latin typeface="Verdana" pitchFamily="34" charset="0"/>
                </a:rPr>
                <a:t>27</a:t>
              </a:r>
              <a:r>
                <a:rPr lang="en-US" sz="2000" b="1" dirty="0" smtClean="0">
                  <a:solidFill>
                    <a:srgbClr val="FFFFFF"/>
                  </a:solidFill>
                  <a:effectLst>
                    <a:outerShdw blurRad="38100" dist="38100" dir="2700000" algn="tl">
                      <a:srgbClr val="C0C0C0"/>
                    </a:outerShdw>
                  </a:effectLst>
                  <a:latin typeface="Verdana" pitchFamily="34" charset="0"/>
                </a:rPr>
                <a:t>29</a:t>
              </a:r>
            </a:p>
          </p:txBody>
        </p:sp>
      </p:grpSp>
      <p:sp>
        <p:nvSpPr>
          <p:cNvPr id="89125" name="Oval 37"/>
          <p:cNvSpPr>
            <a:spLocks noChangeArrowheads="1"/>
          </p:cNvSpPr>
          <p:nvPr/>
        </p:nvSpPr>
        <p:spPr bwMode="gray">
          <a:xfrm rot="18227093">
            <a:off x="6028374" y="3519632"/>
            <a:ext cx="130175" cy="138113"/>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9126" name="Oval 38"/>
          <p:cNvSpPr>
            <a:spLocks noChangeArrowheads="1"/>
          </p:cNvSpPr>
          <p:nvPr/>
        </p:nvSpPr>
        <p:spPr bwMode="gray">
          <a:xfrm rot="18227093">
            <a:off x="5896646" y="3699494"/>
            <a:ext cx="130175" cy="138113"/>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89127" name="Group 39"/>
          <p:cNvGrpSpPr>
            <a:grpSpLocks/>
          </p:cNvGrpSpPr>
          <p:nvPr/>
        </p:nvGrpSpPr>
        <p:grpSpPr bwMode="auto">
          <a:xfrm rot="6559362">
            <a:off x="3669869" y="4826785"/>
            <a:ext cx="366713" cy="206375"/>
            <a:chOff x="2016" y="2304"/>
            <a:chExt cx="231" cy="130"/>
          </a:xfrm>
        </p:grpSpPr>
        <p:sp>
          <p:nvSpPr>
            <p:cNvPr id="89128" name="Oval 40"/>
            <p:cNvSpPr>
              <a:spLocks noChangeArrowheads="1"/>
            </p:cNvSpPr>
            <p:nvPr/>
          </p:nvSpPr>
          <p:spPr bwMode="gray">
            <a:xfrm rot="18227093">
              <a:off x="2019" y="2301"/>
              <a:ext cx="82" cy="87"/>
            </a:xfrm>
            <a:prstGeom prst="ellipse">
              <a:avLst/>
            </a:prstGeom>
            <a:gradFill rotWithShape="1">
              <a:gsLst>
                <a:gs pos="0">
                  <a:schemeClr val="accent1"/>
                </a:gs>
                <a:gs pos="100000">
                  <a:schemeClr val="accent1">
                    <a:gamma/>
                    <a:shade val="5764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9129" name="Oval 41"/>
            <p:cNvSpPr>
              <a:spLocks noChangeArrowheads="1"/>
            </p:cNvSpPr>
            <p:nvPr/>
          </p:nvSpPr>
          <p:spPr bwMode="gray">
            <a:xfrm rot="18227093">
              <a:off x="2163" y="2349"/>
              <a:ext cx="82" cy="87"/>
            </a:xfrm>
            <a:prstGeom prst="ellipse">
              <a:avLst/>
            </a:prstGeom>
            <a:gradFill rotWithShape="1">
              <a:gsLst>
                <a:gs pos="0">
                  <a:schemeClr val="accent1"/>
                </a:gs>
                <a:gs pos="100000">
                  <a:schemeClr val="accent1">
                    <a:gamma/>
                    <a:shade val="4862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89135" name="Text Box 47"/>
          <p:cNvSpPr txBox="1">
            <a:spLocks noChangeArrowheads="1"/>
          </p:cNvSpPr>
          <p:nvPr/>
        </p:nvSpPr>
        <p:spPr bwMode="auto">
          <a:xfrm>
            <a:off x="612775" y="4652367"/>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ru-RU" sz="2400" b="1" dirty="0" smtClean="0">
                <a:solidFill>
                  <a:schemeClr val="tx2"/>
                </a:solidFill>
              </a:rPr>
              <a:t>классов</a:t>
            </a:r>
            <a:endParaRPr lang="en-US" sz="2400" b="1" dirty="0">
              <a:solidFill>
                <a:schemeClr val="tx2"/>
              </a:solidFill>
            </a:endParaRPr>
          </a:p>
        </p:txBody>
      </p:sp>
      <p:sp>
        <p:nvSpPr>
          <p:cNvPr id="89136" name="Text Box 48"/>
          <p:cNvSpPr txBox="1">
            <a:spLocks noChangeArrowheads="1"/>
          </p:cNvSpPr>
          <p:nvPr/>
        </p:nvSpPr>
        <p:spPr bwMode="auto">
          <a:xfrm>
            <a:off x="644766" y="1900651"/>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ru-RU" sz="2400" b="1" dirty="0" smtClean="0">
                <a:solidFill>
                  <a:schemeClr val="tx2"/>
                </a:solidFill>
              </a:rPr>
              <a:t>школ</a:t>
            </a:r>
            <a:endParaRPr lang="en-US" sz="2400" b="1" dirty="0">
              <a:solidFill>
                <a:schemeClr val="tx2"/>
              </a:solidFill>
            </a:endParaRPr>
          </a:p>
        </p:txBody>
      </p:sp>
      <p:sp>
        <p:nvSpPr>
          <p:cNvPr id="89138" name="Text Box 50"/>
          <p:cNvSpPr txBox="1">
            <a:spLocks noChangeArrowheads="1"/>
          </p:cNvSpPr>
          <p:nvPr/>
        </p:nvSpPr>
        <p:spPr bwMode="auto">
          <a:xfrm>
            <a:off x="7079813" y="4547308"/>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ru-RU" sz="2400" b="1" dirty="0" smtClean="0">
                <a:solidFill>
                  <a:schemeClr val="tx2"/>
                </a:solidFill>
              </a:rPr>
              <a:t>учащихся</a:t>
            </a:r>
            <a:endParaRPr lang="en-US" sz="2400" b="1" dirty="0">
              <a:solidFill>
                <a:schemeClr val="tx2"/>
              </a:solidFill>
            </a:endParaRPr>
          </a:p>
        </p:txBody>
      </p:sp>
      <p:sp>
        <p:nvSpPr>
          <p:cNvPr id="89139" name="Text Box 51"/>
          <p:cNvSpPr txBox="1">
            <a:spLocks noChangeArrowheads="1"/>
          </p:cNvSpPr>
          <p:nvPr/>
        </p:nvSpPr>
        <p:spPr bwMode="auto">
          <a:xfrm>
            <a:off x="6275388" y="1438986"/>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ru-RU" sz="2400" b="1" dirty="0" smtClean="0">
                <a:solidFill>
                  <a:schemeClr val="tx2"/>
                </a:solidFill>
              </a:rPr>
              <a:t>учителей</a:t>
            </a:r>
            <a:endParaRPr lang="en-US" sz="2400" b="1" dirty="0">
              <a:solidFill>
                <a:schemeClr val="tx2"/>
              </a:solidFill>
            </a:endParaRPr>
          </a:p>
        </p:txBody>
      </p:sp>
      <p:pic>
        <p:nvPicPr>
          <p:cNvPr id="59" name="chart"/>
          <p:cNvPicPr>
            <a:picLocks noChangeAspect="1"/>
          </p:cNvPicPr>
          <p:nvPr/>
        </p:nvPicPr>
        <p:blipFill rotWithShape="1">
          <a:blip r:embed="rId4"/>
          <a:srcRect l="58459" t="67319" r="4485" b="4311"/>
          <a:stretch/>
        </p:blipFill>
        <p:spPr>
          <a:xfrm>
            <a:off x="612775" y="5150799"/>
            <a:ext cx="1490597" cy="898526"/>
          </a:xfrm>
          <a:prstGeom prst="rect">
            <a:avLst/>
          </a:prstGeom>
        </p:spPr>
      </p:pic>
      <p:pic>
        <p:nvPicPr>
          <p:cNvPr id="2050" name="Picture 2" descr="http://emruo.24kras.ru/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4241" y="5130633"/>
            <a:ext cx="1296144" cy="776875"/>
          </a:xfrm>
          <a:prstGeom prst="rect">
            <a:avLst/>
          </a:prstGeom>
          <a:noFill/>
          <a:extLst>
            <a:ext uri="{909E8E84-426E-40DD-AFC4-6F175D3DCCD1}">
              <a14:hiddenFill xmlns:a14="http://schemas.microsoft.com/office/drawing/2010/main">
                <a:solidFill>
                  <a:srgbClr val="FFFFFF"/>
                </a:solidFill>
              </a14:hiddenFill>
            </a:ext>
          </a:extLst>
        </p:spPr>
      </p:pic>
      <p:pic>
        <p:nvPicPr>
          <p:cNvPr id="61" name="chart"/>
          <p:cNvPicPr>
            <a:picLocks noChangeAspect="1"/>
          </p:cNvPicPr>
          <p:nvPr/>
        </p:nvPicPr>
        <p:blipFill>
          <a:blip r:embed="rId6"/>
          <a:stretch>
            <a:fillRect/>
          </a:stretch>
        </p:blipFill>
        <p:spPr>
          <a:xfrm>
            <a:off x="6530538" y="1900651"/>
            <a:ext cx="969653" cy="778509"/>
          </a:xfrm>
          <a:prstGeom prst="rect">
            <a:avLst/>
          </a:prstGeom>
        </p:spPr>
      </p:pic>
      <p:sp>
        <p:nvSpPr>
          <p:cNvPr id="6" name="AutoShape 4" descr="Картинки по запросу школ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Картинки по запросу школ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9" name="Picture 2" descr="http://www.ir-tech.ru/wp-content/themes/irtech/img/banner_msoko_7ne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4870" y="3475469"/>
            <a:ext cx="2157069" cy="1173812"/>
          </a:xfrm>
          <a:prstGeom prst="rect">
            <a:avLst/>
          </a:prstGeom>
          <a:noFill/>
          <a:extLst>
            <a:ext uri="{909E8E84-426E-40DD-AFC4-6F175D3DCCD1}">
              <a14:hiddenFill xmlns:a14="http://schemas.microsoft.com/office/drawing/2010/main">
                <a:solidFill>
                  <a:srgbClr val="FFFFFF"/>
                </a:solidFill>
              </a14:hiddenFill>
            </a:ext>
          </a:extLst>
        </p:spPr>
      </p:pic>
      <p:grpSp>
        <p:nvGrpSpPr>
          <p:cNvPr id="89130" name="Group 42"/>
          <p:cNvGrpSpPr>
            <a:grpSpLocks/>
          </p:cNvGrpSpPr>
          <p:nvPr/>
        </p:nvGrpSpPr>
        <p:grpSpPr bwMode="auto">
          <a:xfrm>
            <a:off x="3439431" y="3625051"/>
            <a:ext cx="325439" cy="190500"/>
            <a:chOff x="2832" y="1612"/>
            <a:chExt cx="205" cy="120"/>
          </a:xfrm>
        </p:grpSpPr>
        <p:sp>
          <p:nvSpPr>
            <p:cNvPr id="89131" name="Oval 43"/>
            <p:cNvSpPr>
              <a:spLocks noChangeArrowheads="1"/>
            </p:cNvSpPr>
            <p:nvPr/>
          </p:nvSpPr>
          <p:spPr bwMode="gray">
            <a:xfrm rot="18227093">
              <a:off x="2835" y="1609"/>
              <a:ext cx="82" cy="87"/>
            </a:xfrm>
            <a:prstGeom prst="ellipse">
              <a:avLst/>
            </a:prstGeom>
            <a:gradFill rotWithShape="1">
              <a:gsLst>
                <a:gs pos="0">
                  <a:schemeClr val="accent2"/>
                </a:gs>
                <a:gs pos="100000">
                  <a:schemeClr val="accent2">
                    <a:gamma/>
                    <a:shade val="45490"/>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9132" name="Oval 44"/>
            <p:cNvSpPr>
              <a:spLocks noChangeArrowheads="1"/>
            </p:cNvSpPr>
            <p:nvPr/>
          </p:nvSpPr>
          <p:spPr bwMode="gray">
            <a:xfrm rot="18227093">
              <a:off x="2953" y="1647"/>
              <a:ext cx="82" cy="8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Tree>
    <p:extLst>
      <p:ext uri="{BB962C8B-B14F-4D97-AF65-F5344CB8AC3E}">
        <p14:creationId xmlns:p14="http://schemas.microsoft.com/office/powerpoint/2010/main" val="1115924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9" name="Picture 2" descr="http://www.ir-tech.ru/wp-content/themes/irtech/img/banner_msoko_7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994" y="1597025"/>
            <a:ext cx="10556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www.ir-tech.ru/wp-content/themes/irtech/img/banner_msoko_7n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8938" y="3365500"/>
            <a:ext cx="1073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http://www.ir-tech.ru/wp-content/themes/irtech/img/banner_msoko_7n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3" y="4238625"/>
            <a:ext cx="1073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Скругленный прямоугольник 47"/>
          <p:cNvSpPr/>
          <p:nvPr/>
        </p:nvSpPr>
        <p:spPr>
          <a:xfrm>
            <a:off x="839788" y="4530725"/>
            <a:ext cx="2347912" cy="914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p>
        </p:txBody>
      </p:sp>
      <p:sp>
        <p:nvSpPr>
          <p:cNvPr id="47" name="Скругленный прямоугольник 46"/>
          <p:cNvSpPr/>
          <p:nvPr/>
        </p:nvSpPr>
        <p:spPr>
          <a:xfrm>
            <a:off x="5649913" y="4471988"/>
            <a:ext cx="1939925" cy="7953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p>
        </p:txBody>
      </p:sp>
      <p:sp>
        <p:nvSpPr>
          <p:cNvPr id="46" name="Скругленный прямоугольник 45"/>
          <p:cNvSpPr/>
          <p:nvPr/>
        </p:nvSpPr>
        <p:spPr>
          <a:xfrm>
            <a:off x="6519863" y="2876550"/>
            <a:ext cx="1939925" cy="7953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p>
        </p:txBody>
      </p:sp>
      <p:sp>
        <p:nvSpPr>
          <p:cNvPr id="3" name="Скругленный прямоугольник 2"/>
          <p:cNvSpPr/>
          <p:nvPr/>
        </p:nvSpPr>
        <p:spPr>
          <a:xfrm>
            <a:off x="5748338" y="1084263"/>
            <a:ext cx="1703387" cy="7953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a:p>
        </p:txBody>
      </p:sp>
      <p:sp>
        <p:nvSpPr>
          <p:cNvPr id="5128" name="Rectangle 2"/>
          <p:cNvSpPr>
            <a:spLocks noGrp="1" noChangeArrowheads="1"/>
          </p:cNvSpPr>
          <p:nvPr>
            <p:ph type="title"/>
          </p:nvPr>
        </p:nvSpPr>
        <p:spPr>
          <a:xfrm>
            <a:off x="303213" y="468044"/>
            <a:ext cx="8624888" cy="563562"/>
          </a:xfrm>
        </p:spPr>
        <p:txBody>
          <a:bodyPr/>
          <a:lstStyle/>
          <a:p>
            <a:pPr eaLnBrk="1" hangingPunct="1"/>
            <a:r>
              <a:rPr lang="ru-RU" altLang="ru-RU" sz="3200" dirty="0" smtClean="0">
                <a:effectLst>
                  <a:outerShdw blurRad="38100" dist="38100" dir="2700000" algn="tl">
                    <a:srgbClr val="000000">
                      <a:alpha val="43137"/>
                    </a:srgbClr>
                  </a:outerShdw>
                </a:effectLst>
                <a:latin typeface="AGLettericaCompressed"/>
                <a:cs typeface="Tahoma" pitchFamily="34" charset="0"/>
              </a:rPr>
              <a:t>ПРОЦЕДУРЫ ВНУТРЕННЕЙ ОЦЕНКИ</a:t>
            </a:r>
            <a:endParaRPr lang="en-US" altLang="ru-RU" sz="3200" dirty="0" smtClean="0">
              <a:effectLst>
                <a:outerShdw blurRad="38100" dist="38100" dir="2700000" algn="tl">
                  <a:srgbClr val="000000">
                    <a:alpha val="43137"/>
                  </a:srgbClr>
                </a:outerShdw>
              </a:effectLst>
            </a:endParaRPr>
          </a:p>
        </p:txBody>
      </p:sp>
      <p:sp>
        <p:nvSpPr>
          <p:cNvPr id="75779" name="AutoShape 3"/>
          <p:cNvSpPr>
            <a:spLocks noChangeArrowheads="1"/>
          </p:cNvSpPr>
          <p:nvPr/>
        </p:nvSpPr>
        <p:spPr bwMode="gray">
          <a:xfrm rot="17973186">
            <a:off x="3283745" y="4129881"/>
            <a:ext cx="792162"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a:p>
        </p:txBody>
      </p:sp>
      <p:sp>
        <p:nvSpPr>
          <p:cNvPr id="75780" name="AutoShape 4"/>
          <p:cNvSpPr>
            <a:spLocks noChangeArrowheads="1"/>
          </p:cNvSpPr>
          <p:nvPr/>
        </p:nvSpPr>
        <p:spPr bwMode="gray">
          <a:xfrm rot="3465783">
            <a:off x="3353594" y="1740694"/>
            <a:ext cx="792163"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a:p>
        </p:txBody>
      </p:sp>
      <p:sp>
        <p:nvSpPr>
          <p:cNvPr id="75781" name="AutoShape 5"/>
          <p:cNvSpPr>
            <a:spLocks noChangeArrowheads="1"/>
          </p:cNvSpPr>
          <p:nvPr/>
        </p:nvSpPr>
        <p:spPr bwMode="gray">
          <a:xfrm rot="14369022">
            <a:off x="4737895" y="4066381"/>
            <a:ext cx="792162"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a:p>
        </p:txBody>
      </p:sp>
      <p:sp>
        <p:nvSpPr>
          <p:cNvPr id="75782" name="AutoShape 6"/>
          <p:cNvSpPr>
            <a:spLocks noChangeArrowheads="1"/>
          </p:cNvSpPr>
          <p:nvPr/>
        </p:nvSpPr>
        <p:spPr bwMode="gray">
          <a:xfrm rot="7535209">
            <a:off x="4641056" y="1734344"/>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a:p>
        </p:txBody>
      </p:sp>
      <p:sp>
        <p:nvSpPr>
          <p:cNvPr id="75783" name="AutoShape 7"/>
          <p:cNvSpPr>
            <a:spLocks noChangeArrowheads="1"/>
          </p:cNvSpPr>
          <p:nvPr/>
        </p:nvSpPr>
        <p:spPr bwMode="gray">
          <a:xfrm>
            <a:off x="2605088" y="2930525"/>
            <a:ext cx="792162"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a:p>
        </p:txBody>
      </p:sp>
      <p:sp>
        <p:nvSpPr>
          <p:cNvPr id="75784" name="AutoShape 8"/>
          <p:cNvSpPr>
            <a:spLocks noChangeArrowheads="1"/>
          </p:cNvSpPr>
          <p:nvPr/>
        </p:nvSpPr>
        <p:spPr bwMode="gray">
          <a:xfrm rot="10800000">
            <a:off x="5386388" y="2930525"/>
            <a:ext cx="863600" cy="288925"/>
          </a:xfrm>
          <a:prstGeom prst="rightArrow">
            <a:avLst>
              <a:gd name="adj1" fmla="val 35167"/>
              <a:gd name="adj2" fmla="val 121041"/>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a:p>
        </p:txBody>
      </p:sp>
      <p:sp>
        <p:nvSpPr>
          <p:cNvPr id="5135" name="Oval 9"/>
          <p:cNvSpPr>
            <a:spLocks noChangeArrowheads="1"/>
          </p:cNvSpPr>
          <p:nvPr/>
        </p:nvSpPr>
        <p:spPr bwMode="auto">
          <a:xfrm>
            <a:off x="2506663" y="1179513"/>
            <a:ext cx="3743325" cy="3744912"/>
          </a:xfrm>
          <a:prstGeom prst="ellipse">
            <a:avLst/>
          </a:prstGeom>
          <a:noFill/>
          <a:ln w="38100" algn="ctr">
            <a:solidFill>
              <a:schemeClr val="bg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ltLang="ru-RU"/>
          </a:p>
        </p:txBody>
      </p:sp>
      <p:grpSp>
        <p:nvGrpSpPr>
          <p:cNvPr id="5136" name="Group 10"/>
          <p:cNvGrpSpPr>
            <a:grpSpLocks/>
          </p:cNvGrpSpPr>
          <p:nvPr/>
        </p:nvGrpSpPr>
        <p:grpSpPr bwMode="auto">
          <a:xfrm>
            <a:off x="3268663" y="1227138"/>
            <a:ext cx="360362" cy="360362"/>
            <a:chOff x="1973" y="1706"/>
            <a:chExt cx="227" cy="227"/>
          </a:xfrm>
        </p:grpSpPr>
        <p:sp>
          <p:nvSpPr>
            <p:cNvPr id="75787" name="Oval 11"/>
            <p:cNvSpPr>
              <a:spLocks noChangeArrowheads="1"/>
            </p:cNvSpPr>
            <p:nvPr/>
          </p:nvSpPr>
          <p:spPr bwMode="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sp>
          <p:nvSpPr>
            <p:cNvPr id="75788" name="Oval 12"/>
            <p:cNvSpPr>
              <a:spLocks noChangeArrowheads="1"/>
            </p:cNvSpPr>
            <p:nvPr/>
          </p:nvSpPr>
          <p:spPr bwMode="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ru-RU"/>
            </a:p>
          </p:txBody>
        </p:sp>
      </p:grpSp>
      <p:grpSp>
        <p:nvGrpSpPr>
          <p:cNvPr id="5137" name="Group 13"/>
          <p:cNvGrpSpPr>
            <a:grpSpLocks/>
          </p:cNvGrpSpPr>
          <p:nvPr/>
        </p:nvGrpSpPr>
        <p:grpSpPr bwMode="auto">
          <a:xfrm>
            <a:off x="2324100" y="2882900"/>
            <a:ext cx="360363" cy="360363"/>
            <a:chOff x="1565" y="2659"/>
            <a:chExt cx="227" cy="227"/>
          </a:xfrm>
        </p:grpSpPr>
        <p:sp>
          <p:nvSpPr>
            <p:cNvPr id="75790" name="Oval 14"/>
            <p:cNvSpPr>
              <a:spLocks noChangeArrowheads="1"/>
            </p:cNvSpPr>
            <p:nvPr/>
          </p:nvSpPr>
          <p:spPr bwMode="gray">
            <a:xfrm>
              <a:off x="1565"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sp>
          <p:nvSpPr>
            <p:cNvPr id="75791" name="Oval 15"/>
            <p:cNvSpPr>
              <a:spLocks noChangeArrowheads="1"/>
            </p:cNvSpPr>
            <p:nvPr/>
          </p:nvSpPr>
          <p:spPr bwMode="gray">
            <a:xfrm>
              <a:off x="1575" y="2678"/>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ru-RU"/>
            </a:p>
          </p:txBody>
        </p:sp>
      </p:grpSp>
      <p:grpSp>
        <p:nvGrpSpPr>
          <p:cNvPr id="5138" name="Group 16"/>
          <p:cNvGrpSpPr>
            <a:grpSpLocks/>
          </p:cNvGrpSpPr>
          <p:nvPr/>
        </p:nvGrpSpPr>
        <p:grpSpPr bwMode="auto">
          <a:xfrm>
            <a:off x="3187700" y="4425950"/>
            <a:ext cx="360363" cy="360363"/>
            <a:chOff x="2109" y="3612"/>
            <a:chExt cx="227" cy="227"/>
          </a:xfrm>
        </p:grpSpPr>
        <p:sp>
          <p:nvSpPr>
            <p:cNvPr id="75793" name="Oval 17"/>
            <p:cNvSpPr>
              <a:spLocks noChangeArrowheads="1"/>
            </p:cNvSpPr>
            <p:nvPr/>
          </p:nvSpPr>
          <p:spPr bwMode="gray">
            <a:xfrm>
              <a:off x="2109" y="3612"/>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sp>
          <p:nvSpPr>
            <p:cNvPr id="75794" name="Oval 18"/>
            <p:cNvSpPr>
              <a:spLocks noChangeArrowheads="1"/>
            </p:cNvSpPr>
            <p:nvPr/>
          </p:nvSpPr>
          <p:spPr bwMode="gray">
            <a:xfrm>
              <a:off x="2119" y="3631"/>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ru-RU"/>
            </a:p>
          </p:txBody>
        </p:sp>
      </p:grpSp>
      <p:grpSp>
        <p:nvGrpSpPr>
          <p:cNvPr id="5139" name="Group 19"/>
          <p:cNvGrpSpPr>
            <a:grpSpLocks/>
          </p:cNvGrpSpPr>
          <p:nvPr/>
        </p:nvGrpSpPr>
        <p:grpSpPr bwMode="auto">
          <a:xfrm>
            <a:off x="5118100" y="1206500"/>
            <a:ext cx="360363" cy="360363"/>
            <a:chOff x="3470" y="1706"/>
            <a:chExt cx="227" cy="227"/>
          </a:xfrm>
        </p:grpSpPr>
        <p:sp>
          <p:nvSpPr>
            <p:cNvPr id="75796" name="Oval 20"/>
            <p:cNvSpPr>
              <a:spLocks noChangeArrowheads="1"/>
            </p:cNvSpPr>
            <p:nvPr/>
          </p:nvSpPr>
          <p:spPr bwMode="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sp>
          <p:nvSpPr>
            <p:cNvPr id="75797" name="Oval 21"/>
            <p:cNvSpPr>
              <a:spLocks noChangeArrowheads="1"/>
            </p:cNvSpPr>
            <p:nvPr/>
          </p:nvSpPr>
          <p:spPr bwMode="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ru-RU"/>
            </a:p>
          </p:txBody>
        </p:sp>
      </p:grpSp>
      <p:grpSp>
        <p:nvGrpSpPr>
          <p:cNvPr id="5140" name="Group 22"/>
          <p:cNvGrpSpPr>
            <a:grpSpLocks/>
          </p:cNvGrpSpPr>
          <p:nvPr/>
        </p:nvGrpSpPr>
        <p:grpSpPr bwMode="auto">
          <a:xfrm>
            <a:off x="6067425" y="2882900"/>
            <a:ext cx="360363" cy="360363"/>
            <a:chOff x="3923" y="2659"/>
            <a:chExt cx="227" cy="227"/>
          </a:xfrm>
        </p:grpSpPr>
        <p:sp>
          <p:nvSpPr>
            <p:cNvPr id="75799" name="Oval 23"/>
            <p:cNvSpPr>
              <a:spLocks noChangeArrowheads="1"/>
            </p:cNvSpPr>
            <p:nvPr/>
          </p:nvSpPr>
          <p:spPr bwMode="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sp>
          <p:nvSpPr>
            <p:cNvPr id="75800" name="Oval 24"/>
            <p:cNvSpPr>
              <a:spLocks noChangeArrowheads="1"/>
            </p:cNvSpPr>
            <p:nvPr/>
          </p:nvSpPr>
          <p:spPr bwMode="gray">
            <a:xfrm>
              <a:off x="3933" y="2678"/>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ru-RU"/>
            </a:p>
          </p:txBody>
        </p:sp>
      </p:grpSp>
      <p:grpSp>
        <p:nvGrpSpPr>
          <p:cNvPr id="5141" name="Group 25"/>
          <p:cNvGrpSpPr>
            <a:grpSpLocks/>
          </p:cNvGrpSpPr>
          <p:nvPr/>
        </p:nvGrpSpPr>
        <p:grpSpPr bwMode="auto">
          <a:xfrm>
            <a:off x="5173663" y="4483100"/>
            <a:ext cx="360362" cy="360363"/>
            <a:chOff x="3515" y="3521"/>
            <a:chExt cx="227" cy="227"/>
          </a:xfrm>
        </p:grpSpPr>
        <p:sp>
          <p:nvSpPr>
            <p:cNvPr id="75802" name="Oval 26"/>
            <p:cNvSpPr>
              <a:spLocks noChangeArrowheads="1"/>
            </p:cNvSpPr>
            <p:nvPr/>
          </p:nvSpPr>
          <p:spPr bwMode="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defRPr/>
              </a:pPr>
              <a:endParaRPr lang="ru-RU"/>
            </a:p>
          </p:txBody>
        </p:sp>
        <p:sp>
          <p:nvSpPr>
            <p:cNvPr id="75803" name="Oval 27"/>
            <p:cNvSpPr>
              <a:spLocks noChangeArrowheads="1"/>
            </p:cNvSpPr>
            <p:nvPr/>
          </p:nvSpPr>
          <p:spPr bwMode="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ru-RU"/>
            </a:p>
          </p:txBody>
        </p:sp>
      </p:grpSp>
      <p:sp>
        <p:nvSpPr>
          <p:cNvPr id="75804" name="Oval 28"/>
          <p:cNvSpPr>
            <a:spLocks noChangeArrowheads="1"/>
          </p:cNvSpPr>
          <p:nvPr/>
        </p:nvSpPr>
        <p:spPr bwMode="gray">
          <a:xfrm>
            <a:off x="3463925" y="2120900"/>
            <a:ext cx="1944688" cy="194468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75805" name="Oval 29"/>
          <p:cNvSpPr>
            <a:spLocks noChangeArrowheads="1"/>
          </p:cNvSpPr>
          <p:nvPr/>
        </p:nvSpPr>
        <p:spPr bwMode="gray">
          <a:xfrm>
            <a:off x="3457575" y="2105025"/>
            <a:ext cx="1944688" cy="1944688"/>
          </a:xfrm>
          <a:prstGeom prst="ellipse">
            <a:avLst/>
          </a:prstGeom>
          <a:gradFill rotWithShape="1">
            <a:gsLst>
              <a:gs pos="0">
                <a:schemeClr val="hlink">
                  <a:alpha val="32001"/>
                </a:schemeClr>
              </a:gs>
              <a:gs pos="100000">
                <a:schemeClr val="hlink">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ru-RU"/>
          </a:p>
        </p:txBody>
      </p:sp>
      <p:sp>
        <p:nvSpPr>
          <p:cNvPr id="75806" name="Oval 30"/>
          <p:cNvSpPr>
            <a:spLocks noChangeArrowheads="1"/>
          </p:cNvSpPr>
          <p:nvPr/>
        </p:nvSpPr>
        <p:spPr bwMode="gray">
          <a:xfrm>
            <a:off x="3590925" y="2247900"/>
            <a:ext cx="1690688" cy="16906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75807" name="Oval 31"/>
          <p:cNvSpPr>
            <a:spLocks noChangeArrowheads="1"/>
          </p:cNvSpPr>
          <p:nvPr/>
        </p:nvSpPr>
        <p:spPr bwMode="gray">
          <a:xfrm>
            <a:off x="3573463" y="2220913"/>
            <a:ext cx="1690687" cy="1690687"/>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ru-RU"/>
          </a:p>
        </p:txBody>
      </p:sp>
      <p:sp>
        <p:nvSpPr>
          <p:cNvPr id="5146" name="Oval 32"/>
          <p:cNvSpPr>
            <a:spLocks noChangeArrowheads="1"/>
          </p:cNvSpPr>
          <p:nvPr/>
        </p:nvSpPr>
        <p:spPr bwMode="gray">
          <a:xfrm>
            <a:off x="3675063" y="2332038"/>
            <a:ext cx="1522412" cy="1522412"/>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ltLang="ru-RU"/>
          </a:p>
        </p:txBody>
      </p:sp>
      <p:sp>
        <p:nvSpPr>
          <p:cNvPr id="5147" name="Oval 33"/>
          <p:cNvSpPr>
            <a:spLocks noChangeArrowheads="1"/>
          </p:cNvSpPr>
          <p:nvPr/>
        </p:nvSpPr>
        <p:spPr bwMode="gray">
          <a:xfrm>
            <a:off x="3697288" y="2351088"/>
            <a:ext cx="1471612" cy="147320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tLang="ru-RU"/>
          </a:p>
        </p:txBody>
      </p:sp>
      <p:sp>
        <p:nvSpPr>
          <p:cNvPr id="5148" name="Oval 34"/>
          <p:cNvSpPr>
            <a:spLocks noChangeArrowheads="1"/>
          </p:cNvSpPr>
          <p:nvPr/>
        </p:nvSpPr>
        <p:spPr bwMode="gray">
          <a:xfrm>
            <a:off x="3714750" y="2360613"/>
            <a:ext cx="1438275" cy="1435100"/>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tLang="ru-RU"/>
          </a:p>
        </p:txBody>
      </p:sp>
      <p:sp>
        <p:nvSpPr>
          <p:cNvPr id="5149" name="Oval 35"/>
          <p:cNvSpPr>
            <a:spLocks noChangeArrowheads="1"/>
          </p:cNvSpPr>
          <p:nvPr/>
        </p:nvSpPr>
        <p:spPr bwMode="gray">
          <a:xfrm>
            <a:off x="3730625" y="2374900"/>
            <a:ext cx="1366838" cy="1341438"/>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tLang="ru-RU"/>
          </a:p>
        </p:txBody>
      </p:sp>
      <p:sp>
        <p:nvSpPr>
          <p:cNvPr id="5150" name="Oval 36"/>
          <p:cNvSpPr>
            <a:spLocks noChangeArrowheads="1"/>
          </p:cNvSpPr>
          <p:nvPr/>
        </p:nvSpPr>
        <p:spPr bwMode="gray">
          <a:xfrm>
            <a:off x="3811588" y="2411413"/>
            <a:ext cx="1214437" cy="1090612"/>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ltLang="ru-RU"/>
          </a:p>
        </p:txBody>
      </p:sp>
      <p:sp>
        <p:nvSpPr>
          <p:cNvPr id="5151" name="Text Box 37"/>
          <p:cNvSpPr txBox="1">
            <a:spLocks noChangeArrowheads="1"/>
          </p:cNvSpPr>
          <p:nvPr/>
        </p:nvSpPr>
        <p:spPr bwMode="gray">
          <a:xfrm>
            <a:off x="3614738" y="2836863"/>
            <a:ext cx="15890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Verdana"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0" hangingPunct="0"/>
            <a:r>
              <a:rPr lang="ru-RU" altLang="ru-RU" sz="2000" b="0">
                <a:solidFill>
                  <a:srgbClr val="C00000"/>
                </a:solidFill>
                <a:latin typeface="Arial" pitchFamily="34" charset="0"/>
              </a:rPr>
              <a:t>Внутренняя</a:t>
            </a:r>
          </a:p>
          <a:p>
            <a:pPr algn="ctr" eaLnBrk="0" hangingPunct="0"/>
            <a:r>
              <a:rPr lang="ru-RU" altLang="ru-RU" sz="2000" b="0">
                <a:solidFill>
                  <a:srgbClr val="C00000"/>
                </a:solidFill>
                <a:latin typeface="Arial" pitchFamily="34" charset="0"/>
              </a:rPr>
              <a:t> оценка</a:t>
            </a:r>
            <a:endParaRPr lang="en-US" altLang="ru-RU" sz="2000" b="0">
              <a:solidFill>
                <a:srgbClr val="C00000"/>
              </a:solidFill>
              <a:latin typeface="Arial" pitchFamily="34" charset="0"/>
            </a:endParaRPr>
          </a:p>
        </p:txBody>
      </p:sp>
      <p:sp>
        <p:nvSpPr>
          <p:cNvPr id="75814" name="Text Box 38"/>
          <p:cNvSpPr txBox="1">
            <a:spLocks noChangeArrowheads="1"/>
          </p:cNvSpPr>
          <p:nvPr/>
        </p:nvSpPr>
        <p:spPr bwMode="auto">
          <a:xfrm>
            <a:off x="5748338" y="1084263"/>
            <a:ext cx="15557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ru-RU" b="1" dirty="0">
                <a:solidFill>
                  <a:schemeClr val="accent1">
                    <a:lumMod val="75000"/>
                  </a:schemeClr>
                </a:solidFill>
              </a:rPr>
              <a:t>текущее </a:t>
            </a:r>
          </a:p>
          <a:p>
            <a:pPr algn="ctr" eaLnBrk="0" hangingPunct="0">
              <a:defRPr/>
            </a:pPr>
            <a:r>
              <a:rPr lang="ru-RU" b="1" dirty="0">
                <a:solidFill>
                  <a:schemeClr val="accent1">
                    <a:lumMod val="75000"/>
                  </a:schemeClr>
                </a:solidFill>
              </a:rPr>
              <a:t>оценивание</a:t>
            </a:r>
            <a:endParaRPr lang="en-US" altLang="ru-RU" b="1" dirty="0">
              <a:solidFill>
                <a:schemeClr val="accent1">
                  <a:lumMod val="75000"/>
                </a:schemeClr>
              </a:solidFill>
            </a:endParaRPr>
          </a:p>
        </p:txBody>
      </p:sp>
      <p:sp>
        <p:nvSpPr>
          <p:cNvPr id="5153" name="Text Box 39"/>
          <p:cNvSpPr txBox="1">
            <a:spLocks noChangeArrowheads="1"/>
          </p:cNvSpPr>
          <p:nvPr/>
        </p:nvSpPr>
        <p:spPr bwMode="auto">
          <a:xfrm>
            <a:off x="1740694" y="1407319"/>
            <a:ext cx="15748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Verdana"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0" hangingPunct="0"/>
            <a:r>
              <a:rPr lang="ru-RU" altLang="ru-RU" sz="1800" dirty="0">
                <a:solidFill>
                  <a:srgbClr val="003399"/>
                </a:solidFill>
                <a:latin typeface="Arial" pitchFamily="34" charset="0"/>
              </a:rPr>
              <a:t>результаты </a:t>
            </a:r>
          </a:p>
          <a:p>
            <a:pPr algn="ctr" eaLnBrk="0" hangingPunct="0"/>
            <a:r>
              <a:rPr lang="ru-RU" altLang="ru-RU" sz="1800" dirty="0">
                <a:solidFill>
                  <a:srgbClr val="003399"/>
                </a:solidFill>
                <a:latin typeface="Arial" pitchFamily="34" charset="0"/>
              </a:rPr>
              <a:t>самооценки</a:t>
            </a:r>
            <a:endParaRPr lang="en-US" altLang="ru-RU" sz="1800" dirty="0">
              <a:solidFill>
                <a:srgbClr val="003399"/>
              </a:solidFill>
              <a:latin typeface="Arial" pitchFamily="34" charset="0"/>
            </a:endParaRPr>
          </a:p>
        </p:txBody>
      </p:sp>
      <p:sp>
        <p:nvSpPr>
          <p:cNvPr id="75816" name="Text Box 40"/>
          <p:cNvSpPr txBox="1">
            <a:spLocks noChangeArrowheads="1"/>
          </p:cNvSpPr>
          <p:nvPr/>
        </p:nvSpPr>
        <p:spPr bwMode="auto">
          <a:xfrm>
            <a:off x="6469063" y="2906713"/>
            <a:ext cx="22796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ru-RU" b="1" dirty="0">
                <a:solidFill>
                  <a:schemeClr val="accent1">
                    <a:lumMod val="75000"/>
                  </a:schemeClr>
                </a:solidFill>
              </a:rPr>
              <a:t>промежуточное </a:t>
            </a:r>
          </a:p>
          <a:p>
            <a:pPr algn="ctr" eaLnBrk="0" hangingPunct="0">
              <a:defRPr/>
            </a:pPr>
            <a:r>
              <a:rPr lang="ru-RU" b="1" dirty="0">
                <a:solidFill>
                  <a:schemeClr val="accent1">
                    <a:lumMod val="75000"/>
                  </a:schemeClr>
                </a:solidFill>
              </a:rPr>
              <a:t>оценивание</a:t>
            </a:r>
            <a:endParaRPr lang="en-US" altLang="ru-RU" b="1" dirty="0">
              <a:solidFill>
                <a:schemeClr val="accent1">
                  <a:lumMod val="75000"/>
                </a:schemeClr>
              </a:solidFill>
            </a:endParaRPr>
          </a:p>
        </p:txBody>
      </p:sp>
      <p:sp>
        <p:nvSpPr>
          <p:cNvPr id="75817" name="Text Box 41"/>
          <p:cNvSpPr txBox="1">
            <a:spLocks noChangeArrowheads="1"/>
          </p:cNvSpPr>
          <p:nvPr/>
        </p:nvSpPr>
        <p:spPr bwMode="auto">
          <a:xfrm>
            <a:off x="5649913" y="4530725"/>
            <a:ext cx="15573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ru-RU" b="1" dirty="0">
                <a:solidFill>
                  <a:schemeClr val="accent1">
                    <a:lumMod val="75000"/>
                  </a:schemeClr>
                </a:solidFill>
              </a:rPr>
              <a:t>итоговое </a:t>
            </a:r>
          </a:p>
          <a:p>
            <a:pPr algn="ctr" eaLnBrk="0" hangingPunct="0">
              <a:defRPr/>
            </a:pPr>
            <a:r>
              <a:rPr lang="ru-RU" b="1" dirty="0">
                <a:solidFill>
                  <a:schemeClr val="accent1">
                    <a:lumMod val="75000"/>
                  </a:schemeClr>
                </a:solidFill>
              </a:rPr>
              <a:t>оценивание</a:t>
            </a:r>
            <a:endParaRPr lang="en-US" altLang="ru-RU" b="1" dirty="0">
              <a:solidFill>
                <a:schemeClr val="accent1">
                  <a:lumMod val="75000"/>
                </a:schemeClr>
              </a:solidFill>
            </a:endParaRPr>
          </a:p>
        </p:txBody>
      </p:sp>
      <p:sp>
        <p:nvSpPr>
          <p:cNvPr id="5156" name="Text Box 42"/>
          <p:cNvSpPr txBox="1">
            <a:spLocks noChangeArrowheads="1"/>
          </p:cNvSpPr>
          <p:nvPr/>
        </p:nvSpPr>
        <p:spPr bwMode="auto">
          <a:xfrm>
            <a:off x="452438" y="2906713"/>
            <a:ext cx="20383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Verdana"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0" hangingPunct="0"/>
            <a:r>
              <a:rPr lang="ru-RU" altLang="ru-RU" sz="1800">
                <a:solidFill>
                  <a:srgbClr val="003399"/>
                </a:solidFill>
                <a:latin typeface="Arial" pitchFamily="34" charset="0"/>
              </a:rPr>
              <a:t>результаты </a:t>
            </a:r>
          </a:p>
          <a:p>
            <a:pPr algn="ctr" eaLnBrk="0" hangingPunct="0"/>
            <a:r>
              <a:rPr lang="ru-RU" altLang="ru-RU" sz="1800">
                <a:solidFill>
                  <a:srgbClr val="003399"/>
                </a:solidFill>
                <a:latin typeface="Arial" pitchFamily="34" charset="0"/>
              </a:rPr>
              <a:t>педагогических </a:t>
            </a:r>
          </a:p>
          <a:p>
            <a:pPr algn="ctr" eaLnBrk="0" hangingPunct="0"/>
            <a:r>
              <a:rPr lang="ru-RU" altLang="ru-RU" sz="1800">
                <a:solidFill>
                  <a:srgbClr val="003399"/>
                </a:solidFill>
                <a:latin typeface="Arial" pitchFamily="34" charset="0"/>
              </a:rPr>
              <a:t>наблюдений</a:t>
            </a:r>
            <a:endParaRPr lang="en-US" altLang="ru-RU" sz="1800">
              <a:solidFill>
                <a:srgbClr val="003399"/>
              </a:solidFill>
              <a:latin typeface="Arial" pitchFamily="34" charset="0"/>
            </a:endParaRPr>
          </a:p>
        </p:txBody>
      </p:sp>
      <p:sp>
        <p:nvSpPr>
          <p:cNvPr id="75819" name="Text Box 43"/>
          <p:cNvSpPr txBox="1">
            <a:spLocks noChangeArrowheads="1"/>
          </p:cNvSpPr>
          <p:nvPr/>
        </p:nvSpPr>
        <p:spPr bwMode="auto">
          <a:xfrm>
            <a:off x="839788" y="4456113"/>
            <a:ext cx="249396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ru-RU" b="1" dirty="0">
                <a:solidFill>
                  <a:schemeClr val="accent1">
                    <a:lumMod val="75000"/>
                  </a:schemeClr>
                </a:solidFill>
              </a:rPr>
              <a:t>результаты </a:t>
            </a:r>
          </a:p>
          <a:p>
            <a:pPr algn="ctr">
              <a:defRPr/>
            </a:pPr>
            <a:r>
              <a:rPr lang="ru-RU" b="1" dirty="0">
                <a:solidFill>
                  <a:schemeClr val="accent1">
                    <a:lumMod val="75000"/>
                  </a:schemeClr>
                </a:solidFill>
              </a:rPr>
              <a:t>административных </a:t>
            </a:r>
          </a:p>
          <a:p>
            <a:pPr algn="ctr">
              <a:defRPr/>
            </a:pPr>
            <a:r>
              <a:rPr lang="ru-RU" b="1" dirty="0">
                <a:solidFill>
                  <a:schemeClr val="accent1">
                    <a:lumMod val="75000"/>
                  </a:schemeClr>
                </a:solidFill>
              </a:rPr>
              <a:t>контрольных работ</a:t>
            </a:r>
          </a:p>
        </p:txBody>
      </p:sp>
      <p:sp>
        <p:nvSpPr>
          <p:cNvPr id="5158" name="Прямоугольник 1"/>
          <p:cNvSpPr>
            <a:spLocks noChangeArrowheads="1"/>
          </p:cNvSpPr>
          <p:nvPr/>
        </p:nvSpPr>
        <p:spPr bwMode="auto">
          <a:xfrm>
            <a:off x="260350" y="5589588"/>
            <a:ext cx="8685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a:solidFill>
                  <a:srgbClr val="FF0000"/>
                </a:solidFill>
              </a:rPr>
              <a:t>Внутренняя оценка осуществляется самой школой:</a:t>
            </a:r>
          </a:p>
          <a:p>
            <a:pPr algn="ctr"/>
            <a:r>
              <a:rPr lang="ru-RU" altLang="ru-RU">
                <a:solidFill>
                  <a:srgbClr val="FF0000"/>
                </a:solidFill>
              </a:rPr>
              <a:t>учениками, педагогами, психологом, администрацией</a:t>
            </a:r>
          </a:p>
        </p:txBody>
      </p:sp>
      <p:pic>
        <p:nvPicPr>
          <p:cNvPr id="5160" name="Picture 2" descr="http://www.ir-tech.ru/wp-content/themes/irtech/img/banner_msoko_7n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0" y="4333875"/>
            <a:ext cx="1071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440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971600" y="601524"/>
            <a:ext cx="5282665" cy="523220"/>
          </a:xfrm>
          <a:prstGeom prst="rect">
            <a:avLst/>
          </a:prstGeom>
        </p:spPr>
        <p:txBody>
          <a:bodyPr wrap="none">
            <a:spAutoFit/>
          </a:bodyPr>
          <a:lstStyle/>
          <a:p>
            <a:r>
              <a:rPr lang="ru-RU" sz="2800" b="1" dirty="0" smtClean="0">
                <a:solidFill>
                  <a:schemeClr val="bg1"/>
                </a:solidFill>
                <a:latin typeface="Arial" pitchFamily="34" charset="0"/>
                <a:ea typeface="+mj-ea"/>
                <a:cs typeface="Arial" pitchFamily="34" charset="0"/>
              </a:rPr>
              <a:t>Процедуры оценки качества</a:t>
            </a:r>
          </a:p>
        </p:txBody>
      </p:sp>
      <p:graphicFrame>
        <p:nvGraphicFramePr>
          <p:cNvPr id="16" name="Схема 15"/>
          <p:cNvGraphicFramePr/>
          <p:nvPr>
            <p:extLst>
              <p:ext uri="{D42A27DB-BD31-4B8C-83A1-F6EECF244321}">
                <p14:modId xmlns:p14="http://schemas.microsoft.com/office/powerpoint/2010/main" val="2360178591"/>
              </p:ext>
            </p:extLst>
          </p:nvPr>
        </p:nvGraphicFramePr>
        <p:xfrm>
          <a:off x="0" y="1124744"/>
          <a:ext cx="9144000"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AutoShape 10"/>
          <p:cNvSpPr>
            <a:spLocks noChangeArrowheads="1"/>
          </p:cNvSpPr>
          <p:nvPr/>
        </p:nvSpPr>
        <p:spPr bwMode="auto">
          <a:xfrm>
            <a:off x="3375204" y="1772816"/>
            <a:ext cx="792088" cy="648072"/>
          </a:xfrm>
          <a:prstGeom prst="leftRightArrow">
            <a:avLst>
              <a:gd name="adj1" fmla="val 50000"/>
              <a:gd name="adj2" fmla="val 37636"/>
            </a:avLst>
          </a:prstGeom>
          <a:solidFill>
            <a:srgbClr val="FF0000"/>
          </a:solidFill>
          <a:ln w="9525">
            <a:solidFill>
              <a:srgbClr val="CC0000"/>
            </a:solidFill>
            <a:miter lim="800000"/>
            <a:headEnd/>
            <a:tailEnd/>
          </a:ln>
        </p:spPr>
        <p:txBody>
          <a:bodyPr wrap="none" anchor="ctr"/>
          <a:lstStyle/>
          <a:p>
            <a:endParaRPr lang="ru-RU" sz="2000">
              <a:latin typeface="Times New Roman" pitchFamily="18" charset="0"/>
            </a:endParaRPr>
          </a:p>
        </p:txBody>
      </p:sp>
    </p:spTree>
    <p:extLst>
      <p:ext uri="{BB962C8B-B14F-4D97-AF65-F5344CB8AC3E}">
        <p14:creationId xmlns:p14="http://schemas.microsoft.com/office/powerpoint/2010/main" val="3068574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717999" y="406986"/>
            <a:ext cx="8393003" cy="861774"/>
          </a:xfrm>
          <a:prstGeom prst="rect">
            <a:avLst/>
          </a:prstGeom>
        </p:spPr>
        <p:txBody>
          <a:bodyPr wrap="square">
            <a:spAutoFit/>
          </a:bodyPr>
          <a:lstStyle/>
          <a:p>
            <a:r>
              <a:rPr lang="ru-RU" sz="5000" dirty="0" smtClean="0">
                <a:solidFill>
                  <a:schemeClr val="bg1"/>
                </a:solidFill>
                <a:latin typeface="+mj-lt"/>
                <a:ea typeface="+mj-ea"/>
                <a:cs typeface="+mj-cs"/>
              </a:rPr>
              <a:t>Условия оценки качества</a:t>
            </a:r>
            <a:endParaRPr lang="ru-RU" sz="5000" dirty="0">
              <a:solidFill>
                <a:schemeClr val="bg1"/>
              </a:solidFill>
              <a:latin typeface="+mj-lt"/>
              <a:ea typeface="+mj-ea"/>
              <a:cs typeface="+mj-cs"/>
            </a:endParaRPr>
          </a:p>
        </p:txBody>
      </p:sp>
      <p:graphicFrame>
        <p:nvGraphicFramePr>
          <p:cNvPr id="16" name="Схема 15"/>
          <p:cNvGraphicFramePr/>
          <p:nvPr>
            <p:extLst>
              <p:ext uri="{D42A27DB-BD31-4B8C-83A1-F6EECF244321}">
                <p14:modId xmlns:p14="http://schemas.microsoft.com/office/powerpoint/2010/main" val="305974324"/>
              </p:ext>
            </p:extLst>
          </p:nvPr>
        </p:nvGraphicFramePr>
        <p:xfrm>
          <a:off x="0" y="1124744"/>
          <a:ext cx="9144000"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AutoShape 10"/>
          <p:cNvSpPr>
            <a:spLocks noChangeArrowheads="1"/>
          </p:cNvSpPr>
          <p:nvPr/>
        </p:nvSpPr>
        <p:spPr bwMode="auto">
          <a:xfrm>
            <a:off x="3419872" y="1268760"/>
            <a:ext cx="792088" cy="648072"/>
          </a:xfrm>
          <a:prstGeom prst="leftRightArrow">
            <a:avLst>
              <a:gd name="adj1" fmla="val 50000"/>
              <a:gd name="adj2" fmla="val 37636"/>
            </a:avLst>
          </a:prstGeom>
          <a:solidFill>
            <a:srgbClr val="FF0000"/>
          </a:solidFill>
          <a:ln w="9525">
            <a:solidFill>
              <a:srgbClr val="CC0000"/>
            </a:solidFill>
            <a:miter lim="800000"/>
            <a:headEnd/>
            <a:tailEnd/>
          </a:ln>
        </p:spPr>
        <p:txBody>
          <a:bodyPr wrap="none" anchor="ctr"/>
          <a:lstStyle/>
          <a:p>
            <a:endParaRPr lang="ru-RU" sz="2000">
              <a:latin typeface="Times New Roman" pitchFamily="18" charset="0"/>
            </a:endParaRPr>
          </a:p>
        </p:txBody>
      </p:sp>
    </p:spTree>
    <p:extLst>
      <p:ext uri="{BB962C8B-B14F-4D97-AF65-F5344CB8AC3E}">
        <p14:creationId xmlns:p14="http://schemas.microsoft.com/office/powerpoint/2010/main" val="2620783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95536" y="1678160"/>
            <a:ext cx="8434814"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a:lnSpc>
                <a:spcPct val="150000"/>
              </a:lnSpc>
            </a:pPr>
            <a:r>
              <a:rPr kumimoji="0" lang="ru-RU" sz="22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Процедура проведения административных контрольных работ должна соответствовать процедуре внешней оценки:</a:t>
            </a:r>
          </a:p>
          <a:p>
            <a:pPr lvl="0" algn="just">
              <a:lnSpc>
                <a:spcPct val="150000"/>
              </a:lnSpc>
              <a:buFontTx/>
              <a:buChar char="-"/>
            </a:pPr>
            <a:r>
              <a:rPr lang="ru-RU" sz="2200" b="1" dirty="0" smtClean="0">
                <a:solidFill>
                  <a:srgbClr val="002060"/>
                </a:solidFill>
                <a:latin typeface="Arial" pitchFamily="34" charset="0"/>
                <a:ea typeface="Times New Roman" pitchFamily="18" charset="0"/>
                <a:cs typeface="Arial" pitchFamily="34" charset="0"/>
              </a:rPr>
              <a:t> разработка КИМ с учетом кодификатора ФИПИ;</a:t>
            </a:r>
            <a:endParaRPr kumimoji="0" lang="ru-RU" sz="22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lvl="0" algn="just">
              <a:lnSpc>
                <a:spcPct val="150000"/>
              </a:lnSpc>
              <a:buFontTx/>
              <a:buChar char="-"/>
            </a:pPr>
            <a:r>
              <a:rPr lang="ru-RU" sz="2200" b="1" dirty="0" smtClean="0">
                <a:solidFill>
                  <a:srgbClr val="002060"/>
                </a:solidFill>
                <a:latin typeface="Arial" pitchFamily="34" charset="0"/>
                <a:ea typeface="Times New Roman" pitchFamily="18" charset="0"/>
                <a:cs typeface="Arial" pitchFamily="34" charset="0"/>
              </a:rPr>
              <a:t> АКР проводит заместитель руководителя ОО;</a:t>
            </a:r>
            <a:endParaRPr kumimoji="0" lang="ru-RU" sz="22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lvl="0" algn="just">
              <a:lnSpc>
                <a:spcPct val="150000"/>
              </a:lnSpc>
              <a:buFontTx/>
              <a:buChar char="-"/>
            </a:pPr>
            <a:r>
              <a:rPr kumimoji="0" lang="ru-RU" sz="22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присутствуют внешние наблюдатели;</a:t>
            </a:r>
          </a:p>
          <a:p>
            <a:pPr marL="180975" lvl="0" indent="-180975" algn="just">
              <a:lnSpc>
                <a:spcPct val="150000"/>
              </a:lnSpc>
              <a:buFontTx/>
              <a:buChar char="-"/>
            </a:pPr>
            <a:r>
              <a:rPr kumimoji="0" lang="ru-RU" sz="22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проверка работ осуществляется   независимыми экспертами.</a:t>
            </a:r>
          </a:p>
          <a:p>
            <a:pPr lvl="0" algn="just"/>
            <a:endParaRPr lang="ru-RU" sz="2000" dirty="0" smtClean="0">
              <a:solidFill>
                <a:srgbClr val="002060"/>
              </a:solidFill>
              <a:latin typeface="Arial" pitchFamily="34" charset="0"/>
              <a:ea typeface="Times New Roman" pitchFamily="18" charset="0"/>
              <a:cs typeface="Arial" pitchFamily="34" charset="0"/>
            </a:endParaRPr>
          </a:p>
          <a:p>
            <a:pPr lvl="0" algn="just">
              <a:lnSpc>
                <a:spcPct val="150000"/>
              </a:lnSpc>
            </a:pPr>
            <a:r>
              <a:rPr lang="ru-RU" sz="2000" dirty="0" smtClean="0">
                <a:solidFill>
                  <a:srgbClr val="002060"/>
                </a:solidFill>
                <a:latin typeface="Arial" pitchFamily="34" charset="0"/>
                <a:ea typeface="Times New Roman" pitchFamily="18" charset="0"/>
                <a:cs typeface="Arial" pitchFamily="34" charset="0"/>
              </a:rPr>
              <a:t>             </a:t>
            </a:r>
            <a:r>
              <a:rPr lang="ru-RU" sz="2800" b="1" dirty="0" smtClean="0">
                <a:solidFill>
                  <a:srgbClr val="C00000"/>
                </a:solidFill>
                <a:latin typeface="Arial" pitchFamily="34" charset="0"/>
                <a:ea typeface="Times New Roman" pitchFamily="18" charset="0"/>
                <a:cs typeface="Arial" pitchFamily="34" charset="0"/>
              </a:rPr>
              <a:t>ЭЖ</a:t>
            </a:r>
            <a:r>
              <a:rPr lang="ru-RU" sz="2000" dirty="0" smtClean="0">
                <a:solidFill>
                  <a:srgbClr val="002060"/>
                </a:solidFill>
                <a:latin typeface="Arial" pitchFamily="34" charset="0"/>
                <a:ea typeface="Times New Roman" pitchFamily="18" charset="0"/>
                <a:cs typeface="Arial" pitchFamily="34" charset="0"/>
              </a:rPr>
              <a:t>             </a:t>
            </a:r>
            <a:r>
              <a:rPr lang="ru-RU" sz="2800" b="1" dirty="0" smtClean="0">
                <a:solidFill>
                  <a:srgbClr val="C00000"/>
                </a:solidFill>
                <a:latin typeface="Arial" pitchFamily="34" charset="0"/>
                <a:ea typeface="Times New Roman" pitchFamily="18" charset="0"/>
                <a:cs typeface="Arial" pitchFamily="34" charset="0"/>
              </a:rPr>
              <a:t>КТП</a:t>
            </a:r>
            <a:r>
              <a:rPr lang="ru-RU" sz="2000" dirty="0" smtClean="0">
                <a:solidFill>
                  <a:srgbClr val="002060"/>
                </a:solidFill>
                <a:latin typeface="Arial" pitchFamily="34" charset="0"/>
                <a:ea typeface="Times New Roman" pitchFamily="18" charset="0"/>
                <a:cs typeface="Arial" pitchFamily="34" charset="0"/>
              </a:rPr>
              <a:t>                </a:t>
            </a:r>
            <a:r>
              <a:rPr lang="ru-RU" sz="2800" b="1" dirty="0" smtClean="0">
                <a:solidFill>
                  <a:srgbClr val="C00000"/>
                </a:solidFill>
                <a:latin typeface="Arial" pitchFamily="34" charset="0"/>
                <a:ea typeface="Times New Roman" pitchFamily="18" charset="0"/>
                <a:cs typeface="Arial" pitchFamily="34" charset="0"/>
              </a:rPr>
              <a:t>КЭС</a:t>
            </a:r>
            <a:r>
              <a:rPr lang="ru-RU" sz="2000" dirty="0" smtClean="0">
                <a:solidFill>
                  <a:srgbClr val="002060"/>
                </a:solidFill>
                <a:latin typeface="Arial" pitchFamily="34" charset="0"/>
                <a:ea typeface="Times New Roman" pitchFamily="18" charset="0"/>
                <a:cs typeface="Arial" pitchFamily="34" charset="0"/>
              </a:rPr>
              <a:t>             </a:t>
            </a:r>
            <a:r>
              <a:rPr lang="ru-RU" sz="2800" b="1" dirty="0" smtClean="0">
                <a:solidFill>
                  <a:srgbClr val="C00000"/>
                </a:solidFill>
                <a:latin typeface="Arial" pitchFamily="34" charset="0"/>
                <a:ea typeface="Times New Roman" pitchFamily="18" charset="0"/>
                <a:cs typeface="Arial" pitchFamily="34" charset="0"/>
              </a:rPr>
              <a:t>АКР</a:t>
            </a:r>
          </a:p>
        </p:txBody>
      </p:sp>
      <p:sp>
        <p:nvSpPr>
          <p:cNvPr id="5" name="Стрелка вправо 4"/>
          <p:cNvSpPr/>
          <p:nvPr/>
        </p:nvSpPr>
        <p:spPr>
          <a:xfrm>
            <a:off x="2714612" y="5643578"/>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4429124" y="5643578"/>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6143636" y="5643578"/>
            <a:ext cx="64294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971600" y="601524"/>
            <a:ext cx="7247305" cy="523220"/>
          </a:xfrm>
          <a:prstGeom prst="rect">
            <a:avLst/>
          </a:prstGeom>
        </p:spPr>
        <p:txBody>
          <a:bodyPr wrap="none">
            <a:spAutoFit/>
          </a:bodyPr>
          <a:lstStyle/>
          <a:p>
            <a:r>
              <a:rPr lang="ru-RU" sz="2800" b="1" dirty="0" smtClean="0">
                <a:solidFill>
                  <a:schemeClr val="bg1"/>
                </a:solidFill>
                <a:latin typeface="Arial" pitchFamily="34" charset="0"/>
                <a:ea typeface="+mj-ea"/>
                <a:cs typeface="Arial" pitchFamily="34" charset="0"/>
              </a:rPr>
              <a:t>Организация внутреннего мониторинга</a:t>
            </a:r>
          </a:p>
        </p:txBody>
      </p:sp>
    </p:spTree>
    <p:extLst>
      <p:ext uri="{BB962C8B-B14F-4D97-AF65-F5344CB8AC3E}">
        <p14:creationId xmlns:p14="http://schemas.microsoft.com/office/powerpoint/2010/main" val="1856661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55222656"/>
              </p:ext>
            </p:extLst>
          </p:nvPr>
        </p:nvGraphicFramePr>
        <p:xfrm>
          <a:off x="323529" y="3356994"/>
          <a:ext cx="8568951" cy="1872208"/>
        </p:xfrm>
        <a:graphic>
          <a:graphicData uri="http://schemas.openxmlformats.org/drawingml/2006/table">
            <a:tbl>
              <a:tblPr/>
              <a:tblGrid>
                <a:gridCol w="685009"/>
                <a:gridCol w="611134"/>
                <a:gridCol w="948550"/>
                <a:gridCol w="1067674"/>
                <a:gridCol w="1332818"/>
                <a:gridCol w="1320905"/>
                <a:gridCol w="1559684"/>
                <a:gridCol w="1043177"/>
              </a:tblGrid>
              <a:tr h="1604750">
                <a:tc>
                  <a:txBody>
                    <a:bodyPr/>
                    <a:lstStyle/>
                    <a:p>
                      <a:pPr algn="ctr">
                        <a:spcAft>
                          <a:spcPts val="0"/>
                        </a:spcAft>
                        <a:tabLst>
                          <a:tab pos="36195" algn="l"/>
                        </a:tabLst>
                      </a:pPr>
                      <a:r>
                        <a:rPr lang="ru-RU" sz="1600" b="1" dirty="0">
                          <a:latin typeface="Times New Roman"/>
                          <a:ea typeface="Calibri"/>
                          <a:cs typeface="Times New Roman"/>
                        </a:rPr>
                        <a:t>№ урока</a:t>
                      </a:r>
                      <a:endParaRPr lang="ru-RU" sz="1600" dirty="0">
                        <a:latin typeface="Times New Roman"/>
                        <a:ea typeface="Times New Roman"/>
                        <a:cs typeface="Times New Roman"/>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6195" algn="l"/>
                        </a:tabLst>
                      </a:pPr>
                      <a:r>
                        <a:rPr lang="ru-RU" sz="1600" b="1" dirty="0">
                          <a:latin typeface="Times New Roman"/>
                          <a:ea typeface="Calibri"/>
                          <a:cs typeface="Times New Roman"/>
                        </a:rPr>
                        <a:t>Дата</a:t>
                      </a:r>
                      <a:endParaRPr lang="ru-RU" sz="1600" dirty="0">
                        <a:latin typeface="Times New Roman"/>
                        <a:ea typeface="Times New Roman"/>
                        <a:cs typeface="Times New Roman"/>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6195" algn="l"/>
                        </a:tabLst>
                      </a:pPr>
                      <a:r>
                        <a:rPr lang="ru-RU" sz="1600" b="1" dirty="0">
                          <a:latin typeface="Times New Roman"/>
                          <a:ea typeface="Calibri"/>
                          <a:cs typeface="Times New Roman"/>
                        </a:rPr>
                        <a:t>Тема урока</a:t>
                      </a:r>
                      <a:endParaRPr lang="ru-RU" sz="1600" dirty="0">
                        <a:latin typeface="Times New Roman"/>
                        <a:ea typeface="Times New Roman"/>
                        <a:cs typeface="Times New Roman"/>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6195" algn="l"/>
                        </a:tabLst>
                      </a:pPr>
                      <a:r>
                        <a:rPr lang="ru-RU" sz="1600" b="1" dirty="0">
                          <a:latin typeface="Times New Roman"/>
                          <a:ea typeface="Calibri"/>
                          <a:cs typeface="Times New Roman"/>
                        </a:rPr>
                        <a:t>Код элемента содержания (КЭС)</a:t>
                      </a:r>
                      <a:endParaRPr lang="ru-RU" sz="1600" dirty="0">
                        <a:latin typeface="Times New Roman"/>
                        <a:ea typeface="Times New Roman"/>
                        <a:cs typeface="Times New Roman"/>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6195" algn="l"/>
                        </a:tabLst>
                      </a:pPr>
                      <a:r>
                        <a:rPr lang="ru-RU" sz="1600" b="1" dirty="0">
                          <a:latin typeface="Times New Roman"/>
                          <a:ea typeface="Calibri"/>
                          <a:cs typeface="Times New Roman"/>
                        </a:rPr>
                        <a:t>Элемент содержания</a:t>
                      </a:r>
                      <a:endParaRPr lang="ru-RU" sz="1600" dirty="0">
                        <a:latin typeface="Times New Roman"/>
                        <a:ea typeface="Times New Roman"/>
                        <a:cs typeface="Times New Roman"/>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6195" algn="l"/>
                        </a:tabLst>
                      </a:pPr>
                      <a:r>
                        <a:rPr lang="ru-RU" sz="1600" b="1" dirty="0">
                          <a:latin typeface="Times New Roman"/>
                          <a:ea typeface="Calibri"/>
                          <a:cs typeface="Times New Roman"/>
                        </a:rPr>
                        <a:t>Код требования </a:t>
                      </a:r>
                      <a:r>
                        <a:rPr lang="ru-RU" sz="1600" b="1" dirty="0">
                          <a:latin typeface="Times New Roman"/>
                          <a:ea typeface="Times New Roman"/>
                          <a:cs typeface="Times New Roman"/>
                        </a:rPr>
                        <a:t>к уровню подготовки выпускников (КПУ)</a:t>
                      </a:r>
                      <a:endParaRPr lang="ru-RU" sz="1600" dirty="0">
                        <a:latin typeface="Times New Roman"/>
                        <a:ea typeface="Times New Roman"/>
                        <a:cs typeface="Times New Roman"/>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6195" algn="l"/>
                        </a:tabLst>
                      </a:pPr>
                      <a:r>
                        <a:rPr lang="ru-RU" sz="1600" b="1" dirty="0">
                          <a:latin typeface="Times New Roman"/>
                          <a:ea typeface="Calibri"/>
                          <a:cs typeface="Times New Roman"/>
                        </a:rPr>
                        <a:t>Требования к уровню подготовки</a:t>
                      </a:r>
                      <a:endParaRPr lang="ru-RU" sz="1600" dirty="0">
                        <a:latin typeface="Times New Roman"/>
                        <a:ea typeface="Times New Roman"/>
                        <a:cs typeface="Times New Roman"/>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6195" algn="l"/>
                        </a:tabLst>
                      </a:pPr>
                      <a:r>
                        <a:rPr lang="ru-RU" sz="1600" b="1" dirty="0">
                          <a:latin typeface="Times New Roman"/>
                          <a:ea typeface="Calibri"/>
                          <a:cs typeface="Times New Roman"/>
                        </a:rPr>
                        <a:t>Домашнее задание</a:t>
                      </a:r>
                      <a:endParaRPr lang="ru-RU" sz="1600" dirty="0">
                        <a:latin typeface="Times New Roman"/>
                        <a:ea typeface="Times New Roman"/>
                        <a:cs typeface="Times New Roman"/>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58">
                <a:tc>
                  <a:txBody>
                    <a:bodyPr/>
                    <a:lstStyle/>
                    <a:p>
                      <a:pPr algn="ctr">
                        <a:spcAft>
                          <a:spcPts val="0"/>
                        </a:spcAft>
                        <a:tabLst>
                          <a:tab pos="36195" algn="l"/>
                        </a:tabLst>
                      </a:pPr>
                      <a:endParaRPr lang="ru-RU" sz="1600" dirty="0">
                        <a:latin typeface="Times New Roman"/>
                        <a:ea typeface="Calibri"/>
                        <a:cs typeface="Times New Roman"/>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6195" algn="l"/>
                        </a:tabLst>
                      </a:pPr>
                      <a:endParaRPr lang="ru-RU" sz="1600" dirty="0">
                        <a:latin typeface="Times New Roman"/>
                        <a:ea typeface="Calibri"/>
                        <a:cs typeface="Times New Roman"/>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6195" algn="l"/>
                        </a:tabLst>
                      </a:pPr>
                      <a:endParaRPr lang="ru-RU" sz="1600" dirty="0">
                        <a:latin typeface="Times New Roman"/>
                        <a:ea typeface="Calibri"/>
                        <a:cs typeface="Times New Roman"/>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6195" algn="l"/>
                        </a:tabLst>
                      </a:pPr>
                      <a:endParaRPr lang="ru-RU" sz="1600" dirty="0">
                        <a:latin typeface="Times New Roman"/>
                        <a:ea typeface="Calibri"/>
                        <a:cs typeface="Times New Roman"/>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6195" algn="l"/>
                        </a:tabLst>
                      </a:pPr>
                      <a:endParaRPr lang="ru-RU" sz="1600" dirty="0">
                        <a:latin typeface="Times New Roman"/>
                        <a:ea typeface="Calibri"/>
                        <a:cs typeface="Times New Roman"/>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6195" algn="l"/>
                        </a:tabLst>
                      </a:pPr>
                      <a:endParaRPr lang="ru-RU" sz="1600" dirty="0">
                        <a:latin typeface="Times New Roman"/>
                        <a:ea typeface="Calibri"/>
                        <a:cs typeface="Times New Roman"/>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6195" algn="l"/>
                        </a:tabLst>
                      </a:pPr>
                      <a:endParaRPr lang="ru-RU" sz="1600" dirty="0">
                        <a:latin typeface="Times New Roman"/>
                        <a:ea typeface="Calibri"/>
                        <a:cs typeface="Times New Roman"/>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6195" algn="l"/>
                        </a:tabLst>
                      </a:pPr>
                      <a:endParaRPr lang="ru-RU" sz="1600" dirty="0">
                        <a:latin typeface="Times New Roman"/>
                        <a:ea typeface="Calibri"/>
                        <a:cs typeface="Times New Roman"/>
                      </a:endParaRPr>
                    </a:p>
                  </a:txBody>
                  <a:tcPr marL="65024" marR="65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2"/>
          <p:cNvSpPr>
            <a:spLocks noChangeArrowheads="1"/>
          </p:cNvSpPr>
          <p:nvPr/>
        </p:nvSpPr>
        <p:spPr bwMode="auto">
          <a:xfrm>
            <a:off x="467544" y="5048309"/>
            <a:ext cx="820891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sz="2800" b="1" u="sng" dirty="0" smtClean="0">
                <a:solidFill>
                  <a:schemeClr val="accent1">
                    <a:lumMod val="50000"/>
                  </a:schemeClr>
                </a:solidFill>
                <a:latin typeface="Arial" pitchFamily="34" charset="0"/>
                <a:ea typeface="Times New Roman" pitchFamily="18" charset="0"/>
                <a:cs typeface="Arial" pitchFamily="34" charset="0"/>
              </a:rPr>
              <a:t> </a:t>
            </a:r>
          </a:p>
          <a:p>
            <a:pPr algn="just" fontAlgn="base">
              <a:lnSpc>
                <a:spcPct val="150000"/>
              </a:lnSpc>
              <a:spcBef>
                <a:spcPct val="0"/>
              </a:spcBef>
              <a:spcAft>
                <a:spcPct val="0"/>
              </a:spcAft>
              <a:buFont typeface="Wingdings" pitchFamily="2" charset="2"/>
              <a:buChar char="Ø"/>
            </a:pPr>
            <a:r>
              <a:rPr lang="ru-RU" sz="2800" b="1" dirty="0" smtClean="0">
                <a:solidFill>
                  <a:schemeClr val="accent1">
                    <a:lumMod val="50000"/>
                  </a:schemeClr>
                </a:solidFill>
                <a:latin typeface="Arial" pitchFamily="34" charset="0"/>
                <a:ea typeface="Times New Roman" pitchFamily="18" charset="0"/>
                <a:cs typeface="Arial" pitchFamily="34" charset="0"/>
              </a:rPr>
              <a:t> Положение о рабочей программе учителя</a:t>
            </a:r>
          </a:p>
        </p:txBody>
      </p:sp>
      <p:sp>
        <p:nvSpPr>
          <p:cNvPr id="6" name="Прямоугольник 5"/>
          <p:cNvSpPr/>
          <p:nvPr/>
        </p:nvSpPr>
        <p:spPr>
          <a:xfrm>
            <a:off x="467544" y="1268760"/>
            <a:ext cx="8929719" cy="618374"/>
          </a:xfrm>
          <a:prstGeom prst="rect">
            <a:avLst/>
          </a:prstGeom>
        </p:spPr>
        <p:txBody>
          <a:bodyPr wrap="square">
            <a:spAutoFit/>
          </a:bodyPr>
          <a:lstStyle/>
          <a:p>
            <a:pPr fontAlgn="base">
              <a:lnSpc>
                <a:spcPct val="150000"/>
              </a:lnSpc>
              <a:spcBef>
                <a:spcPct val="0"/>
              </a:spcBef>
              <a:spcAft>
                <a:spcPct val="0"/>
              </a:spcAft>
              <a:buFont typeface="Wingdings" pitchFamily="2" charset="2"/>
              <a:buChar char="Ø"/>
            </a:pPr>
            <a:r>
              <a:rPr lang="ru-RU" sz="2600" b="1" dirty="0" smtClean="0">
                <a:solidFill>
                  <a:schemeClr val="accent1">
                    <a:lumMod val="50000"/>
                  </a:schemeClr>
                </a:solidFill>
                <a:latin typeface="Arial" pitchFamily="34" charset="0"/>
                <a:ea typeface="Times New Roman" pitchFamily="18" charset="0"/>
                <a:cs typeface="Arial" pitchFamily="34" charset="0"/>
              </a:rPr>
              <a:t> </a:t>
            </a:r>
            <a:r>
              <a:rPr lang="ru-RU" sz="2600" b="1" u="sng" dirty="0" smtClean="0">
                <a:solidFill>
                  <a:srgbClr val="FF0000"/>
                </a:solidFill>
                <a:latin typeface="Arial" pitchFamily="34" charset="0"/>
                <a:ea typeface="Times New Roman" pitchFamily="18" charset="0"/>
                <a:cs typeface="Arial" pitchFamily="34" charset="0"/>
              </a:rPr>
              <a:t>!</a:t>
            </a:r>
            <a:r>
              <a:rPr lang="ru-RU" sz="2600" b="1" u="sng" dirty="0" smtClean="0">
                <a:solidFill>
                  <a:schemeClr val="accent1">
                    <a:lumMod val="50000"/>
                  </a:schemeClr>
                </a:solidFill>
                <a:latin typeface="Arial" pitchFamily="34" charset="0"/>
                <a:ea typeface="Times New Roman" pitchFamily="18" charset="0"/>
                <a:cs typeface="Arial" pitchFamily="34" charset="0"/>
              </a:rPr>
              <a:t> Положение о ведении электронного журнала.</a:t>
            </a:r>
          </a:p>
        </p:txBody>
      </p:sp>
      <p:sp>
        <p:nvSpPr>
          <p:cNvPr id="7" name="Прямоугольник 6"/>
          <p:cNvSpPr/>
          <p:nvPr/>
        </p:nvSpPr>
        <p:spPr>
          <a:xfrm>
            <a:off x="321296" y="1812892"/>
            <a:ext cx="8352928" cy="1384995"/>
          </a:xfrm>
          <a:prstGeom prst="rect">
            <a:avLst/>
          </a:prstGeom>
        </p:spPr>
        <p:txBody>
          <a:bodyPr wrap="square">
            <a:spAutoFit/>
          </a:bodyPr>
          <a:lstStyle/>
          <a:p>
            <a:pPr marL="285750" lvl="0" indent="-285750">
              <a:buFont typeface="Wingdings" pitchFamily="2" charset="2"/>
              <a:buChar char="Ø"/>
            </a:pPr>
            <a:r>
              <a:rPr lang="ru-RU" sz="2800" b="1" dirty="0" smtClean="0">
                <a:solidFill>
                  <a:schemeClr val="accent1">
                    <a:lumMod val="50000"/>
                  </a:schemeClr>
                </a:solidFill>
                <a:latin typeface="Arial" pitchFamily="34" charset="0"/>
                <a:ea typeface="Times New Roman" pitchFamily="18" charset="0"/>
                <a:cs typeface="Arial" pitchFamily="34" charset="0"/>
              </a:rPr>
              <a:t> </a:t>
            </a:r>
            <a:r>
              <a:rPr lang="ru-RU" sz="2800" b="1" u="sng" dirty="0" smtClean="0">
                <a:solidFill>
                  <a:srgbClr val="FF0000"/>
                </a:solidFill>
                <a:latin typeface="Arial" pitchFamily="34" charset="0"/>
                <a:ea typeface="Times New Roman" pitchFamily="18" charset="0"/>
                <a:cs typeface="Arial" pitchFamily="34" charset="0"/>
              </a:rPr>
              <a:t>!</a:t>
            </a:r>
            <a:r>
              <a:rPr lang="ru-RU" sz="2800" b="1" u="sng" dirty="0" smtClean="0">
                <a:solidFill>
                  <a:schemeClr val="accent1">
                    <a:lumMod val="50000"/>
                  </a:schemeClr>
                </a:solidFill>
                <a:latin typeface="Arial" pitchFamily="34" charset="0"/>
                <a:ea typeface="Times New Roman" pitchFamily="18" charset="0"/>
                <a:cs typeface="Arial" pitchFamily="34" charset="0"/>
              </a:rPr>
              <a:t> Положение </a:t>
            </a:r>
            <a:r>
              <a:rPr lang="ru-RU" sz="2800" b="1" u="sng" dirty="0">
                <a:solidFill>
                  <a:schemeClr val="accent1">
                    <a:lumMod val="50000"/>
                  </a:schemeClr>
                </a:solidFill>
                <a:latin typeface="Arial" pitchFamily="34" charset="0"/>
                <a:ea typeface="Times New Roman" pitchFamily="18" charset="0"/>
                <a:cs typeface="Arial" pitchFamily="34" charset="0"/>
              </a:rPr>
              <a:t>о календарно-тематическом планировании </a:t>
            </a:r>
            <a:r>
              <a:rPr lang="ru-RU" sz="2800" b="1" dirty="0">
                <a:solidFill>
                  <a:schemeClr val="accent1">
                    <a:lumMod val="50000"/>
                  </a:schemeClr>
                </a:solidFill>
                <a:latin typeface="Arial" pitchFamily="34" charset="0"/>
                <a:ea typeface="Times New Roman" pitchFamily="18" charset="0"/>
                <a:cs typeface="Arial" pitchFamily="34" charset="0"/>
              </a:rPr>
              <a:t>(разработано и утверждено на педагогическом совете школы) </a:t>
            </a:r>
          </a:p>
        </p:txBody>
      </p:sp>
      <p:sp>
        <p:nvSpPr>
          <p:cNvPr id="8" name="Заголовок 1"/>
          <p:cNvSpPr txBox="1">
            <a:spLocks/>
          </p:cNvSpPr>
          <p:nvPr/>
        </p:nvSpPr>
        <p:spPr>
          <a:xfrm>
            <a:off x="755576" y="638135"/>
            <a:ext cx="7484368" cy="50405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800" b="1" dirty="0" smtClean="0">
                <a:solidFill>
                  <a:schemeClr val="bg1"/>
                </a:solidFill>
                <a:effectLst>
                  <a:outerShdw blurRad="53975" dist="22860" dir="5400000" algn="tl" rotWithShape="0">
                    <a:srgbClr val="000000">
                      <a:alpha val="55000"/>
                    </a:srgbClr>
                  </a:outerShdw>
                </a:effectLst>
                <a:latin typeface="+mj-lt"/>
                <a:ea typeface="+mj-ea"/>
                <a:cs typeface="+mj-cs"/>
              </a:rPr>
              <a:t>ЛОКАЛЬНЫЕ АКТЫ ОО</a:t>
            </a:r>
            <a:endParaRPr kumimoji="0" lang="ru-RU" sz="2800" b="1" i="0" u="none" strike="noStrike" kern="1200" cap="none" spc="0" normalizeH="0" baseline="0" noProof="0" dirty="0">
              <a:ln>
                <a:noFill/>
              </a:ln>
              <a:solidFill>
                <a:schemeClr val="bg1"/>
              </a:solidFill>
              <a:effectLst>
                <a:outerShdw blurRad="53975" dist="22860" dir="5400000" algn="tl" rotWithShape="0">
                  <a:srgbClr val="000000">
                    <a:alpha val="55000"/>
                  </a:srgbClr>
                </a:outerShdw>
              </a:effectLst>
              <a:uLnTx/>
              <a:uFillTx/>
              <a:latin typeface="+mj-lt"/>
              <a:ea typeface="+mj-ea"/>
              <a:cs typeface="+mj-cs"/>
            </a:endParaRPr>
          </a:p>
        </p:txBody>
      </p:sp>
      <p:sp>
        <p:nvSpPr>
          <p:cNvPr id="3" name="Скругленный прямоугольник 2"/>
          <p:cNvSpPr/>
          <p:nvPr/>
        </p:nvSpPr>
        <p:spPr>
          <a:xfrm>
            <a:off x="2555776" y="3356992"/>
            <a:ext cx="3672408" cy="1691317"/>
          </a:xfrm>
          <a:prstGeom prst="roundRect">
            <a:avLst/>
          </a:prstGeom>
          <a:noFill/>
          <a:ln w="57150">
            <a:solidFill>
              <a:srgbClr val="F1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88168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l="2579" t="27319" r="6250" b="12370"/>
          <a:stretch>
            <a:fillRect/>
          </a:stretch>
        </p:blipFill>
        <p:spPr bwMode="auto">
          <a:xfrm>
            <a:off x="467544" y="1556792"/>
            <a:ext cx="8188952" cy="3024336"/>
          </a:xfrm>
          <a:prstGeom prst="rect">
            <a:avLst/>
          </a:prstGeom>
          <a:noFill/>
          <a:ln w="9525">
            <a:noFill/>
            <a:miter lim="800000"/>
            <a:headEnd/>
            <a:tailEnd/>
          </a:ln>
        </p:spPr>
      </p:pic>
      <p:sp>
        <p:nvSpPr>
          <p:cNvPr id="4" name="Овал 3"/>
          <p:cNvSpPr/>
          <p:nvPr/>
        </p:nvSpPr>
        <p:spPr>
          <a:xfrm>
            <a:off x="3635896" y="2420888"/>
            <a:ext cx="648072"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вал 4"/>
          <p:cNvSpPr/>
          <p:nvPr/>
        </p:nvSpPr>
        <p:spPr>
          <a:xfrm>
            <a:off x="4283968" y="2138374"/>
            <a:ext cx="1152128" cy="25922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1"/>
          <p:cNvSpPr>
            <a:spLocks noChangeArrowheads="1"/>
          </p:cNvSpPr>
          <p:nvPr/>
        </p:nvSpPr>
        <p:spPr bwMode="auto">
          <a:xfrm>
            <a:off x="395536" y="4730662"/>
            <a:ext cx="856895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b="1" dirty="0" smtClean="0">
                <a:solidFill>
                  <a:schemeClr val="accent1">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Виды КР                                        КЭС                           Уровень                 </a:t>
            </a:r>
          </a:p>
          <a:p>
            <a:r>
              <a:rPr lang="ru-RU" dirty="0" smtClean="0"/>
              <a:t>контрольная работа                                         		     региональный</a:t>
            </a:r>
          </a:p>
          <a:p>
            <a:r>
              <a:rPr lang="ru-RU" dirty="0" smtClean="0"/>
              <a:t>срезовая работа                                                		     городской</a:t>
            </a:r>
          </a:p>
          <a:p>
            <a:r>
              <a:rPr lang="ru-RU" dirty="0" smtClean="0"/>
              <a:t>тестирование                                                      		     текущий</a:t>
            </a:r>
          </a:p>
          <a:p>
            <a:r>
              <a:rPr lang="ru-RU" dirty="0" smtClean="0"/>
              <a:t>						     административный</a:t>
            </a:r>
          </a:p>
          <a:p>
            <a:r>
              <a:rPr lang="ru-RU" dirty="0" smtClean="0"/>
              <a:t>                                                                               		</a:t>
            </a:r>
          </a:p>
          <a:p>
            <a:pPr lvl="0" fontAlgn="base">
              <a:spcBef>
                <a:spcPct val="0"/>
              </a:spcBef>
              <a:spcAft>
                <a:spcPct val="0"/>
              </a:spcAft>
            </a:pPr>
            <a:endParaRPr lang="ru-RU" b="1" dirty="0" smtClean="0">
              <a:solidFill>
                <a:schemeClr val="accent1">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p:txBody>
      </p:sp>
      <p:cxnSp>
        <p:nvCxnSpPr>
          <p:cNvPr id="8" name="Прямая со стрелкой 7"/>
          <p:cNvCxnSpPr/>
          <p:nvPr/>
        </p:nvCxnSpPr>
        <p:spPr>
          <a:xfrm>
            <a:off x="2339752" y="5085184"/>
            <a:ext cx="122413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932040" y="5085184"/>
            <a:ext cx="100811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Заголовок 1"/>
          <p:cNvSpPr txBox="1">
            <a:spLocks/>
          </p:cNvSpPr>
          <p:nvPr/>
        </p:nvSpPr>
        <p:spPr>
          <a:xfrm>
            <a:off x="819836" y="656693"/>
            <a:ext cx="7484368" cy="50405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800" b="1" dirty="0" smtClean="0">
                <a:solidFill>
                  <a:schemeClr val="bg1"/>
                </a:solidFill>
                <a:effectLst>
                  <a:outerShdw blurRad="53975" dist="22860" dir="5400000" algn="tl" rotWithShape="0">
                    <a:srgbClr val="000000">
                      <a:alpha val="55000"/>
                    </a:srgbClr>
                  </a:outerShdw>
                </a:effectLst>
                <a:latin typeface="+mj-lt"/>
                <a:ea typeface="+mj-ea"/>
                <a:cs typeface="+mj-cs"/>
              </a:rPr>
              <a:t>Контрольная работа в КТП</a:t>
            </a:r>
            <a:endParaRPr kumimoji="0" lang="ru-RU" sz="2800" b="1" i="0" u="none" strike="noStrike" kern="1200" cap="none" spc="0" normalizeH="0" baseline="0" noProof="0" dirty="0">
              <a:ln>
                <a:noFill/>
              </a:ln>
              <a:solidFill>
                <a:schemeClr val="bg1"/>
              </a:solidFill>
              <a:effectLst>
                <a:outerShdw blurRad="53975" dist="22860" dir="5400000" algn="tl" rotWithShape="0">
                  <a:srgbClr val="000000">
                    <a:alpha val="55000"/>
                  </a:srgbClr>
                </a:outerShdw>
              </a:effectLst>
              <a:uLnTx/>
              <a:uFillTx/>
              <a:latin typeface="+mj-lt"/>
              <a:ea typeface="+mj-ea"/>
              <a:cs typeface="+mj-cs"/>
            </a:endParaRPr>
          </a:p>
        </p:txBody>
      </p:sp>
    </p:spTree>
    <p:extLst>
      <p:ext uri="{BB962C8B-B14F-4D97-AF65-F5344CB8AC3E}">
        <p14:creationId xmlns:p14="http://schemas.microsoft.com/office/powerpoint/2010/main" val="1955605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a:bodyPr>
          <a:lstStyle/>
          <a:p>
            <a:pPr algn="ctr">
              <a:defRPr/>
            </a:pPr>
            <a:r>
              <a:rPr lang="ru-RU" sz="3200" dirty="0"/>
              <a:t>Федеральный закон «Об образовании в Российской Федерации» </a:t>
            </a:r>
          </a:p>
        </p:txBody>
      </p:sp>
      <p:sp>
        <p:nvSpPr>
          <p:cNvPr id="3" name="Содержимое 2"/>
          <p:cNvSpPr>
            <a:spLocks noGrp="1"/>
          </p:cNvSpPr>
          <p:nvPr>
            <p:ph idx="1"/>
          </p:nvPr>
        </p:nvSpPr>
        <p:spPr/>
        <p:txBody>
          <a:bodyPr>
            <a:normAutofit fontScale="92500" lnSpcReduction="10000"/>
          </a:bodyPr>
          <a:lstStyle/>
          <a:p>
            <a:pPr marL="0" indent="17463" algn="just">
              <a:buNone/>
            </a:pPr>
            <a:r>
              <a:rPr lang="ru-RU" sz="2700" dirty="0" smtClean="0">
                <a:latin typeface="Arial" pitchFamily="34" charset="0"/>
                <a:cs typeface="Arial" pitchFamily="34" charset="0"/>
              </a:rPr>
              <a:t>«качество образования - комплексная характеристика образовательной деятельности и подготовки обучающегося, выражающая </a:t>
            </a:r>
            <a:r>
              <a:rPr lang="ru-RU" sz="2700" u="sng" dirty="0" smtClean="0">
                <a:solidFill>
                  <a:srgbClr val="FF0000"/>
                </a:solidFill>
                <a:latin typeface="Arial" pitchFamily="34" charset="0"/>
                <a:cs typeface="Arial" pitchFamily="34" charset="0"/>
              </a:rPr>
              <a:t>степень их соответствия федеральным государственным образовательным стандартам,</a:t>
            </a:r>
            <a:r>
              <a:rPr lang="ru-RU" sz="2700" dirty="0" smtClean="0">
                <a:latin typeface="Arial" pitchFamily="34" charset="0"/>
                <a:cs typeface="Arial" pitchFamily="34" charset="0"/>
              </a:rPr>
              <a:t> образовательным стандартам, федеральным государственным требованиям и (или) потребностям физического или юридического лица, в интересах которого осуществляется образовательная деятельность, в том числе </a:t>
            </a:r>
            <a:r>
              <a:rPr lang="ru-RU" sz="2700" u="sng" dirty="0" smtClean="0">
                <a:solidFill>
                  <a:srgbClr val="FF0000"/>
                </a:solidFill>
                <a:latin typeface="Arial" pitchFamily="34" charset="0"/>
                <a:cs typeface="Arial" pitchFamily="34" charset="0"/>
              </a:rPr>
              <a:t>степень достижения планируемых результатов образовательной программы»</a:t>
            </a:r>
          </a:p>
          <a:p>
            <a:pPr marL="0" indent="17463" algn="just">
              <a:buNone/>
            </a:pPr>
            <a:r>
              <a:rPr lang="ru-RU" sz="1500" dirty="0" smtClean="0">
                <a:latin typeface="Arial" pitchFamily="34" charset="0"/>
                <a:cs typeface="Arial" pitchFamily="34" charset="0"/>
              </a:rPr>
              <a:t> </a:t>
            </a:r>
          </a:p>
          <a:p>
            <a:pPr marL="0" indent="17463" algn="just">
              <a:buNone/>
            </a:pPr>
            <a:r>
              <a:rPr lang="ru-RU" sz="1500" dirty="0" smtClean="0">
                <a:latin typeface="Arial" pitchFamily="34" charset="0"/>
                <a:cs typeface="Arial" pitchFamily="34" charset="0"/>
              </a:rPr>
              <a:t>В соответствии со ст. 2. 273-ФЗ </a:t>
            </a:r>
          </a:p>
          <a:p>
            <a:pPr marL="0" indent="17463" algn="just">
              <a:buNone/>
            </a:pPr>
            <a:endParaRPr lang="ru-RU" sz="2800" dirty="0" smtClean="0">
              <a:solidFill>
                <a:srgbClr val="000099"/>
              </a:solidFill>
              <a:latin typeface="Arial" pitchFamily="34" charset="0"/>
              <a:cs typeface="Arial" pitchFamily="34" charset="0"/>
            </a:endParaRPr>
          </a:p>
          <a:p>
            <a:pPr>
              <a:buNone/>
            </a:pPr>
            <a:endParaRPr lang="ru-RU" dirty="0"/>
          </a:p>
        </p:txBody>
      </p:sp>
      <p:pic>
        <p:nvPicPr>
          <p:cNvPr id="77826" name="Picture 2" descr="http://www.kchr.ru/upload/iblock/a54/rg.jpg"/>
          <p:cNvPicPr>
            <a:picLocks noChangeAspect="1" noChangeArrowheads="1"/>
          </p:cNvPicPr>
          <p:nvPr/>
        </p:nvPicPr>
        <p:blipFill>
          <a:blip r:embed="rId3"/>
          <a:srcRect l="8333" t="29167" r="64583" b="30555"/>
          <a:stretch>
            <a:fillRect/>
          </a:stretch>
        </p:blipFill>
        <p:spPr bwMode="auto">
          <a:xfrm>
            <a:off x="7786710" y="5357826"/>
            <a:ext cx="1216888" cy="1357298"/>
          </a:xfrm>
          <a:prstGeom prst="rect">
            <a:avLst/>
          </a:prstGeom>
          <a:noFill/>
        </p:spPr>
      </p:pic>
    </p:spTree>
    <p:extLst>
      <p:ext uri="{BB962C8B-B14F-4D97-AF65-F5344CB8AC3E}">
        <p14:creationId xmlns:p14="http://schemas.microsoft.com/office/powerpoint/2010/main" val="1002253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l="55534" t="50505" r="1472" b="22117"/>
          <a:stretch>
            <a:fillRect/>
          </a:stretch>
        </p:blipFill>
        <p:spPr bwMode="auto">
          <a:xfrm>
            <a:off x="827584" y="2492898"/>
            <a:ext cx="6984776" cy="31683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p:cNvPicPr/>
          <p:nvPr/>
        </p:nvPicPr>
        <p:blipFill>
          <a:blip r:embed="rId3" cstate="print"/>
          <a:srcRect l="17334" t="43100" r="21284" b="47448"/>
          <a:stretch>
            <a:fillRect/>
          </a:stretch>
        </p:blipFill>
        <p:spPr bwMode="auto">
          <a:xfrm>
            <a:off x="755576" y="1484784"/>
            <a:ext cx="7200800" cy="7920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5" name="Прямая со стрелкой 4"/>
          <p:cNvCxnSpPr/>
          <p:nvPr/>
        </p:nvCxnSpPr>
        <p:spPr>
          <a:xfrm flipH="1">
            <a:off x="2334412" y="1340770"/>
            <a:ext cx="648072" cy="5012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Заголовок 1"/>
          <p:cNvSpPr txBox="1">
            <a:spLocks/>
          </p:cNvSpPr>
          <p:nvPr/>
        </p:nvSpPr>
        <p:spPr>
          <a:xfrm>
            <a:off x="750385" y="512680"/>
            <a:ext cx="8208912" cy="73811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chemeClr val="bg1"/>
                </a:solidFill>
                <a:effectLst>
                  <a:outerShdw blurRad="53975" dist="22860" dir="5400000" algn="tl" rotWithShape="0">
                    <a:srgbClr val="000000">
                      <a:alpha val="55000"/>
                    </a:srgbClr>
                  </a:outerShdw>
                </a:effectLst>
                <a:uLnTx/>
                <a:uFillTx/>
                <a:latin typeface="+mj-lt"/>
                <a:ea typeface="+mj-ea"/>
                <a:cs typeface="+mj-cs"/>
              </a:rPr>
              <a:t>Выбор КЭС при формировании КР в КТП в АСУ РСО </a:t>
            </a:r>
            <a:endParaRPr kumimoji="0" lang="ru-RU" sz="2800" b="1" i="0" u="none" strike="noStrike" kern="1200" cap="none" spc="0" normalizeH="0" baseline="0" noProof="0" dirty="0">
              <a:ln>
                <a:noFill/>
              </a:ln>
              <a:solidFill>
                <a:schemeClr val="bg1"/>
              </a:solidFill>
              <a:effectLst>
                <a:outerShdw blurRad="53975" dist="22860" dir="5400000" algn="tl" rotWithShape="0">
                  <a:srgbClr val="000000">
                    <a:alpha val="55000"/>
                  </a:srgbClr>
                </a:outerShdw>
              </a:effectLst>
              <a:uLnTx/>
              <a:uFillTx/>
              <a:latin typeface="+mj-lt"/>
              <a:ea typeface="+mj-ea"/>
              <a:cs typeface="+mj-cs"/>
            </a:endParaRPr>
          </a:p>
        </p:txBody>
      </p:sp>
      <p:pic>
        <p:nvPicPr>
          <p:cNvPr id="3074" name="Picture 2"/>
          <p:cNvPicPr>
            <a:picLocks noChangeAspect="1" noChangeArrowheads="1"/>
          </p:cNvPicPr>
          <p:nvPr/>
        </p:nvPicPr>
        <p:blipFill>
          <a:blip r:embed="rId4" cstate="print"/>
          <a:srcRect/>
          <a:stretch>
            <a:fillRect/>
          </a:stretch>
        </p:blipFill>
        <p:spPr bwMode="auto">
          <a:xfrm>
            <a:off x="0" y="5348415"/>
            <a:ext cx="9144000" cy="1509586"/>
          </a:xfrm>
          <a:prstGeom prst="rect">
            <a:avLst/>
          </a:prstGeom>
          <a:noFill/>
          <a:ln w="9525">
            <a:noFill/>
            <a:miter lim="800000"/>
            <a:headEnd/>
            <a:tailEnd/>
          </a:ln>
        </p:spPr>
      </p:pic>
      <p:sp>
        <p:nvSpPr>
          <p:cNvPr id="3" name="Прямоугольник 2"/>
          <p:cNvSpPr/>
          <p:nvPr/>
        </p:nvSpPr>
        <p:spPr>
          <a:xfrm>
            <a:off x="2982484" y="1354161"/>
            <a:ext cx="2154501" cy="646331"/>
          </a:xfrm>
          <a:prstGeom prst="rect">
            <a:avLst/>
          </a:prstGeom>
        </p:spPr>
        <p:txBody>
          <a:bodyPr wrap="none">
            <a:spAutoFit/>
          </a:bodyPr>
          <a:lstStyle/>
          <a:p>
            <a:r>
              <a:rPr lang="ru-RU" sz="3600" b="1" dirty="0">
                <a:solidFill>
                  <a:srgbClr val="FF0000"/>
                </a:solidFill>
                <a:effectLst>
                  <a:outerShdw blurRad="38100" dist="38100" dir="2700000" algn="tl">
                    <a:srgbClr val="000000">
                      <a:alpha val="43137"/>
                    </a:srgbClr>
                  </a:outerShdw>
                </a:effectLst>
              </a:rPr>
              <a:t>ВАЖНО!!!</a:t>
            </a:r>
          </a:p>
        </p:txBody>
      </p:sp>
    </p:spTree>
    <p:extLst>
      <p:ext uri="{BB962C8B-B14F-4D97-AF65-F5344CB8AC3E}">
        <p14:creationId xmlns:p14="http://schemas.microsoft.com/office/powerpoint/2010/main" val="477417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23528" y="692696"/>
            <a:ext cx="8577691" cy="487363"/>
          </a:xfrm>
        </p:spPr>
        <p:txBody>
          <a:bodyPr/>
          <a:lstStyle/>
          <a:p>
            <a:r>
              <a:rPr lang="ru-RU" altLang="ru-RU" sz="3200" dirty="0" smtClean="0"/>
              <a:t>Условия получения достоверных результатов МСОКО</a:t>
            </a:r>
            <a:endParaRPr lang="en-US" sz="3200" dirty="0"/>
          </a:p>
        </p:txBody>
      </p:sp>
      <p:grpSp>
        <p:nvGrpSpPr>
          <p:cNvPr id="72707" name="Group 3"/>
          <p:cNvGrpSpPr>
            <a:grpSpLocks/>
          </p:cNvGrpSpPr>
          <p:nvPr/>
        </p:nvGrpSpPr>
        <p:grpSpPr bwMode="auto">
          <a:xfrm>
            <a:off x="2789119" y="2047083"/>
            <a:ext cx="3654152" cy="3315222"/>
            <a:chOff x="1824" y="633"/>
            <a:chExt cx="2834" cy="2849"/>
          </a:xfrm>
        </p:grpSpPr>
        <p:sp>
          <p:nvSpPr>
            <p:cNvPr id="72708" name="Puzzle3"/>
            <p:cNvSpPr>
              <a:spLocks noEditPoints="1" noChangeArrowheads="1"/>
            </p:cNvSpPr>
            <p:nvPr/>
          </p:nvSpPr>
          <p:spPr bwMode="gray">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rotWithShape="1">
              <a:gsLst>
                <a:gs pos="0">
                  <a:schemeClr val="accent1">
                    <a:gamma/>
                    <a:shade val="63529"/>
                    <a:invGamma/>
                  </a:schemeClr>
                </a:gs>
                <a:gs pos="100000">
                  <a:schemeClr val="accent1"/>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ru-RU"/>
            </a:p>
          </p:txBody>
        </p:sp>
        <p:sp>
          <p:nvSpPr>
            <p:cNvPr id="72709" name="Puzzle2"/>
            <p:cNvSpPr>
              <a:spLocks noEditPoints="1" noChangeArrowheads="1"/>
            </p:cNvSpPr>
            <p:nvPr/>
          </p:nvSpPr>
          <p:spPr bwMode="gray">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ln w="57150">
              <a:solidFill>
                <a:srgbClr val="FFFFFF"/>
              </a:solidFill>
              <a:miter lim="800000"/>
              <a:headEnd/>
              <a:tailEnd/>
            </a:ln>
            <a:effectLst>
              <a:outerShdw dist="135003" dir="2471156" algn="ctr" rotWithShape="0">
                <a:srgbClr val="000000">
                  <a:alpha val="50000"/>
                </a:srgbClr>
              </a:outerShdw>
            </a:effectLst>
          </p:spPr>
          <p:style>
            <a:lnRef idx="0">
              <a:scrgbClr r="0" g="0" b="0"/>
            </a:lnRef>
            <a:fillRef idx="1003">
              <a:schemeClr val="lt1"/>
            </a:fillRef>
            <a:effectRef idx="0">
              <a:scrgbClr r="0" g="0" b="0"/>
            </a:effectRef>
            <a:fontRef idx="major"/>
          </p:style>
          <p:txBody>
            <a:bodyPr/>
            <a:lstStyle/>
            <a:p>
              <a:endParaRPr lang="ru-RU"/>
            </a:p>
          </p:txBody>
        </p:sp>
        <p:sp>
          <p:nvSpPr>
            <p:cNvPr id="72710" name="Puzzle4"/>
            <p:cNvSpPr>
              <a:spLocks noEditPoints="1" noChangeArrowheads="1"/>
            </p:cNvSpPr>
            <p:nvPr/>
          </p:nvSpPr>
          <p:spPr bwMode="gray">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hlink"/>
                </a:gs>
                <a:gs pos="100000">
                  <a:schemeClr val="hlink">
                    <a:gamma/>
                    <a:tint val="51373"/>
                    <a:invGamma/>
                  </a:schemeClr>
                </a:gs>
              </a:gsLst>
              <a:lin ang="189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ru-RU"/>
            </a:p>
          </p:txBody>
        </p:sp>
        <p:sp>
          <p:nvSpPr>
            <p:cNvPr id="72711" name="Puzzle1"/>
            <p:cNvSpPr>
              <a:spLocks noEditPoints="1" noChangeArrowheads="1"/>
            </p:cNvSpPr>
            <p:nvPr/>
          </p:nvSpPr>
          <p:spPr bwMode="gray">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chemeClr val="folHlink"/>
                </a:gs>
                <a:gs pos="100000">
                  <a:schemeClr val="folHlink">
                    <a:gamma/>
                    <a:shade val="46275"/>
                    <a:invGamma/>
                  </a:schemeClr>
                </a:gs>
              </a:gsLst>
              <a:lin ang="27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ru-RU"/>
            </a:p>
          </p:txBody>
        </p:sp>
      </p:grpSp>
      <p:sp>
        <p:nvSpPr>
          <p:cNvPr id="72712" name="Text Box 8"/>
          <p:cNvSpPr txBox="1">
            <a:spLocks noChangeArrowheads="1"/>
          </p:cNvSpPr>
          <p:nvPr/>
        </p:nvSpPr>
        <p:spPr bwMode="auto">
          <a:xfrm>
            <a:off x="6443271" y="4149080"/>
            <a:ext cx="2457949" cy="2426450"/>
          </a:xfrm>
          <a:prstGeom prst="rect">
            <a:avLst/>
          </a:prstGeom>
          <a:ln w="57150">
            <a:solidFill>
              <a:srgbClr val="FFFFFF"/>
            </a:solidFill>
            <a:miter lim="800000"/>
            <a:headEnd/>
            <a:tailEnd/>
          </a:ln>
          <a:effectLst>
            <a:outerShdw dist="135003" dir="2471156" algn="ctr" rotWithShape="0">
              <a:srgbClr val="000000">
                <a:alpha val="50000"/>
              </a:srgbClr>
            </a:outerShdw>
          </a:effectLst>
        </p:spPr>
        <p:style>
          <a:lnRef idx="0">
            <a:scrgbClr r="0" g="0" b="0"/>
          </a:lnRef>
          <a:fillRef idx="1003">
            <a:schemeClr val="lt1"/>
          </a:fillRef>
          <a:effectRef idx="0">
            <a:scrgbClr r="0" g="0" b="0"/>
          </a:effectRef>
          <a:fontRef idx="major"/>
        </p:style>
        <p:txBody>
          <a:bodyPr/>
          <a:lstStyle>
            <a:defPPr>
              <a:defRPr lang="en-US"/>
            </a:defPPr>
          </a:lstStyle>
          <a:p>
            <a:r>
              <a:rPr lang="ru-RU" altLang="ru-RU" dirty="0"/>
              <a:t>«Тотальное» и качественное ведение ЭЖ</a:t>
            </a:r>
            <a:endParaRPr lang="ru-RU" dirty="0"/>
          </a:p>
        </p:txBody>
      </p:sp>
      <p:sp>
        <p:nvSpPr>
          <p:cNvPr id="72713" name="Text Box 9"/>
          <p:cNvSpPr txBox="1">
            <a:spLocks noChangeArrowheads="1"/>
          </p:cNvSpPr>
          <p:nvPr/>
        </p:nvSpPr>
        <p:spPr bwMode="auto">
          <a:xfrm>
            <a:off x="172194" y="4267206"/>
            <a:ext cx="2532725" cy="2308324"/>
          </a:xfrm>
          <a:prstGeom prst="rect">
            <a:avLst/>
          </a:prstGeom>
          <a:gradFill rotWithShape="1">
            <a:gsLst>
              <a:gs pos="0">
                <a:schemeClr val="hlink"/>
              </a:gs>
              <a:gs pos="100000">
                <a:schemeClr val="hlink">
                  <a:gamma/>
                  <a:tint val="51373"/>
                  <a:invGamma/>
                </a:schemeClr>
              </a:gs>
            </a:gsLst>
            <a:lin ang="18900000" scaled="1"/>
          </a:gradFill>
          <a:ln w="57150">
            <a:solidFill>
              <a:srgbClr val="FFFFFF"/>
            </a:solidFill>
            <a:miter lim="800000"/>
            <a:headEnd/>
            <a:tailEnd/>
          </a:ln>
          <a:effectLst>
            <a:outerShdw dist="135003" dir="2471156" algn="ctr" rotWithShape="0">
              <a:srgbClr val="000000">
                <a:alpha val="50000"/>
              </a:srgbClr>
            </a:outerShdw>
          </a:effectLst>
          <a:extLst/>
        </p:spPr>
        <p:txBody>
          <a:bodyPr/>
          <a:lstStyle>
            <a:defPPr>
              <a:defRPr lang="en-US"/>
            </a:defPPr>
          </a:lstStyle>
          <a:p>
            <a:r>
              <a:rPr lang="ru-RU" altLang="ru-RU" dirty="0">
                <a:solidFill>
                  <a:schemeClr val="bg1"/>
                </a:solidFill>
              </a:rPr>
              <a:t>Обязательное проведение в школе по всем предметам/ параллелям входного и выходного контроля (административные КР) с обязательным отражением в ЭЖ</a:t>
            </a:r>
          </a:p>
        </p:txBody>
      </p:sp>
      <p:sp>
        <p:nvSpPr>
          <p:cNvPr id="72714" name="Text Box 10"/>
          <p:cNvSpPr txBox="1">
            <a:spLocks noChangeArrowheads="1"/>
          </p:cNvSpPr>
          <p:nvPr/>
        </p:nvSpPr>
        <p:spPr bwMode="auto">
          <a:xfrm>
            <a:off x="143353" y="1772816"/>
            <a:ext cx="2561566" cy="1477328"/>
          </a:xfrm>
          <a:prstGeom prst="rect">
            <a:avLst/>
          </a:prstGeom>
          <a:gradFill rotWithShape="1">
            <a:gsLst>
              <a:gs pos="0">
                <a:schemeClr val="folHlink"/>
              </a:gs>
              <a:gs pos="100000">
                <a:schemeClr val="folHlink">
                  <a:gamma/>
                  <a:shade val="46275"/>
                  <a:invGamma/>
                </a:schemeClr>
              </a:gs>
            </a:gsLst>
            <a:lin ang="2700000" scaled="1"/>
          </a:gradFill>
          <a:ln w="57150">
            <a:solidFill>
              <a:srgbClr val="FFFFFF"/>
            </a:solidFill>
            <a:miter lim="800000"/>
            <a:headEnd/>
            <a:tailEnd/>
          </a:ln>
          <a:effectLst>
            <a:outerShdw dist="135003" dir="2471156" algn="ctr" rotWithShape="0">
              <a:srgbClr val="000000">
                <a:alpha val="50000"/>
              </a:srgbClr>
            </a:outerShdw>
          </a:effectLst>
          <a:extLst/>
        </p:spPr>
        <p:txBody>
          <a:bodyPr/>
          <a:lstStyle>
            <a:defPPr>
              <a:defRPr lang="en-US"/>
            </a:defPPr>
          </a:lstStyle>
          <a:p>
            <a:r>
              <a:rPr lang="ru-RU" altLang="ru-RU" dirty="0">
                <a:solidFill>
                  <a:schemeClr val="bg1"/>
                </a:solidFill>
              </a:rPr>
              <a:t>Закрепление за ответственным сотрудником  функционала по организации ВСОКО</a:t>
            </a:r>
            <a:endParaRPr lang="en-US" altLang="ru-RU" dirty="0">
              <a:solidFill>
                <a:schemeClr val="bg1"/>
              </a:solidFill>
            </a:endParaRPr>
          </a:p>
        </p:txBody>
      </p:sp>
      <p:sp>
        <p:nvSpPr>
          <p:cNvPr id="14" name="Text Box 8"/>
          <p:cNvSpPr txBox="1">
            <a:spLocks noChangeArrowheads="1"/>
          </p:cNvSpPr>
          <p:nvPr/>
        </p:nvSpPr>
        <p:spPr bwMode="auto">
          <a:xfrm>
            <a:off x="6332494" y="1772816"/>
            <a:ext cx="2673039" cy="1477328"/>
          </a:xfrm>
          <a:prstGeom prst="rect">
            <a:avLst/>
          </a:prstGeom>
          <a:gradFill rotWithShape="1">
            <a:gsLst>
              <a:gs pos="0">
                <a:schemeClr val="accent1">
                  <a:gamma/>
                  <a:shade val="63529"/>
                  <a:invGamma/>
                </a:schemeClr>
              </a:gs>
              <a:gs pos="100000">
                <a:schemeClr val="accent1"/>
              </a:gs>
            </a:gsLst>
            <a:lin ang="5400000" scaled="1"/>
          </a:gradFill>
          <a:ln w="57150">
            <a:solidFill>
              <a:srgbClr val="FFFFFF"/>
            </a:solidFill>
            <a:miter lim="800000"/>
            <a:headEnd/>
            <a:tailEnd/>
          </a:ln>
          <a:effectLst>
            <a:outerShdw dist="135003" dir="2471156" algn="ctr" rotWithShape="0">
              <a:srgbClr val="000000">
                <a:alpha val="50000"/>
              </a:srgbClr>
            </a:outerShdw>
          </a:effectLst>
          <a:extLst/>
        </p:spPr>
        <p:txBody>
          <a:bodyPr/>
          <a:lstStyle>
            <a:defPPr>
              <a:defRPr lang="en-US"/>
            </a:defPPr>
          </a:lstStyle>
          <a:p>
            <a:r>
              <a:rPr lang="ru-RU" altLang="ru-RU" dirty="0">
                <a:solidFill>
                  <a:schemeClr val="bg1"/>
                </a:solidFill>
              </a:rPr>
              <a:t>Контроль формирования в АСУ РСО блока, связанного с </a:t>
            </a:r>
            <a:r>
              <a:rPr lang="ru-RU" altLang="ru-RU" sz="2400" dirty="0">
                <a:solidFill>
                  <a:schemeClr val="bg1"/>
                </a:solidFill>
              </a:rPr>
              <a:t>планированием</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a:xfrm>
            <a:off x="0" y="704850"/>
            <a:ext cx="8892480" cy="563910"/>
          </a:xfrm>
        </p:spPr>
        <p:txBody>
          <a:bodyPr/>
          <a:lstStyle/>
          <a:p>
            <a:r>
              <a:rPr lang="ru-RU" sz="2800" dirty="0" smtClean="0"/>
              <a:t>Что влияет на </a:t>
            </a:r>
            <a:r>
              <a:rPr lang="ru-RU" sz="2800" dirty="0" smtClean="0"/>
              <a:t>результат</a:t>
            </a:r>
            <a:endParaRPr lang="ru-RU" sz="2800" dirty="0"/>
          </a:p>
        </p:txBody>
      </p:sp>
      <p:sp>
        <p:nvSpPr>
          <p:cNvPr id="11" name="Содержимое 10"/>
          <p:cNvSpPr>
            <a:spLocks noGrp="1"/>
          </p:cNvSpPr>
          <p:nvPr>
            <p:ph idx="1"/>
          </p:nvPr>
        </p:nvSpPr>
        <p:spPr>
          <a:xfrm>
            <a:off x="251520" y="1412776"/>
            <a:ext cx="8640960" cy="4752528"/>
          </a:xfrm>
        </p:spPr>
        <p:txBody>
          <a:bodyPr>
            <a:noAutofit/>
          </a:bodyPr>
          <a:lstStyle/>
          <a:p>
            <a:pPr lvl="0">
              <a:lnSpc>
                <a:spcPct val="150000"/>
              </a:lnSpc>
            </a:pPr>
            <a:r>
              <a:rPr lang="ru-RU" dirty="0" smtClean="0">
                <a:latin typeface="Arial" pitchFamily="34" charset="0"/>
                <a:cs typeface="Arial" pitchFamily="34" charset="0"/>
              </a:rPr>
              <a:t>Отсутствие в КТП указаний на КЭС и КПУ</a:t>
            </a:r>
          </a:p>
          <a:p>
            <a:pPr>
              <a:lnSpc>
                <a:spcPct val="150000"/>
              </a:lnSpc>
            </a:pPr>
            <a:r>
              <a:rPr lang="ru-RU" dirty="0">
                <a:latin typeface="Arial" pitchFamily="34" charset="0"/>
                <a:cs typeface="Arial" pitchFamily="34" charset="0"/>
              </a:rPr>
              <a:t>Некорректное указание в ЭЖ вида занятий на уроке</a:t>
            </a:r>
          </a:p>
          <a:p>
            <a:pPr lvl="0">
              <a:lnSpc>
                <a:spcPct val="150000"/>
              </a:lnSpc>
            </a:pPr>
            <a:r>
              <a:rPr lang="ru-RU" dirty="0" smtClean="0">
                <a:latin typeface="Arial" pitchFamily="34" charset="0"/>
                <a:cs typeface="Arial" pitchFamily="34" charset="0"/>
              </a:rPr>
              <a:t>Отсутствие плана проведения КР</a:t>
            </a:r>
          </a:p>
          <a:p>
            <a:pPr lvl="0">
              <a:lnSpc>
                <a:spcPct val="150000"/>
              </a:lnSpc>
            </a:pPr>
            <a:r>
              <a:rPr lang="ru-RU" dirty="0" smtClean="0">
                <a:latin typeface="Arial" pitchFamily="34" charset="0"/>
                <a:cs typeface="Arial" pitchFamily="34" charset="0"/>
              </a:rPr>
              <a:t>Проведение </a:t>
            </a:r>
            <a:r>
              <a:rPr lang="ru-RU" dirty="0">
                <a:latin typeface="Arial" pitchFamily="34" charset="0"/>
                <a:cs typeface="Arial" pitchFamily="34" charset="0"/>
              </a:rPr>
              <a:t>КР без учета проверяемых КЭС</a:t>
            </a:r>
          </a:p>
          <a:p>
            <a:pPr>
              <a:lnSpc>
                <a:spcPct val="150000"/>
              </a:lnSpc>
            </a:pPr>
            <a:r>
              <a:rPr lang="ru-RU" dirty="0" smtClean="0">
                <a:latin typeface="Arial" pitchFamily="34" charset="0"/>
                <a:cs typeface="Arial" pitchFamily="34" charset="0"/>
              </a:rPr>
              <a:t>Технические ошибки заполнения  протоколов КР </a:t>
            </a:r>
          </a:p>
        </p:txBody>
      </p:sp>
    </p:spTree>
    <p:extLst>
      <p:ext uri="{BB962C8B-B14F-4D97-AF65-F5344CB8AC3E}">
        <p14:creationId xmlns:p14="http://schemas.microsoft.com/office/powerpoint/2010/main" val="413717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04850"/>
            <a:ext cx="8496944" cy="487363"/>
          </a:xfrm>
        </p:spPr>
        <p:txBody>
          <a:bodyPr/>
          <a:lstStyle/>
          <a:p>
            <a:r>
              <a:rPr lang="ru-RU" dirty="0" err="1" smtClean="0"/>
              <a:t>Внутришкольная</a:t>
            </a:r>
            <a:r>
              <a:rPr lang="ru-RU" dirty="0" smtClean="0"/>
              <a:t> оценка качества</a:t>
            </a:r>
            <a:endParaRPr lang="ru-RU"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9" t="13624" r="46115" b="39279"/>
          <a:stretch/>
        </p:blipFill>
        <p:spPr bwMode="auto">
          <a:xfrm>
            <a:off x="323528" y="1844824"/>
            <a:ext cx="8280920" cy="464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www.ir-tech.ru/wp-content/themes/irtech/img/banner_msoko_7n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7036" y="3501008"/>
            <a:ext cx="1440160" cy="783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53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04850"/>
            <a:ext cx="9144000" cy="487363"/>
          </a:xfrm>
        </p:spPr>
        <p:txBody>
          <a:bodyPr/>
          <a:lstStyle/>
          <a:p>
            <a:r>
              <a:rPr lang="ru-RU" sz="2400" dirty="0"/>
              <a:t>Оценка качества образования на уровне муниципального образования </a:t>
            </a:r>
          </a:p>
        </p:txBody>
      </p:sp>
      <p:sp>
        <p:nvSpPr>
          <p:cNvPr id="3" name="Объект 2"/>
          <p:cNvSpPr>
            <a:spLocks noGrp="1"/>
          </p:cNvSpPr>
          <p:nvPr>
            <p:ph idx="1"/>
          </p:nvPr>
        </p:nvSpPr>
        <p:spPr>
          <a:xfrm>
            <a:off x="467544" y="1556792"/>
            <a:ext cx="8191500" cy="4692650"/>
          </a:xfrm>
        </p:spPr>
        <p:txBody>
          <a:bodyPr/>
          <a:lstStyle/>
          <a:p>
            <a:r>
              <a:rPr lang="ru-RU" sz="2400" dirty="0" smtClean="0"/>
              <a:t>Базируется на агрегированных </a:t>
            </a:r>
            <a:r>
              <a:rPr lang="ru-RU" sz="2400" dirty="0"/>
              <a:t>данных, получаемых из образовательных </a:t>
            </a:r>
            <a:r>
              <a:rPr lang="ru-RU" sz="2400" dirty="0" smtClean="0"/>
              <a:t>организаций</a:t>
            </a:r>
          </a:p>
          <a:p>
            <a:r>
              <a:rPr lang="ru-RU" sz="2400" dirty="0"/>
              <a:t>Отчёты формируются на основе </a:t>
            </a:r>
            <a:r>
              <a:rPr lang="ru-RU" sz="2400" dirty="0" smtClean="0"/>
              <a:t>базы данных </a:t>
            </a:r>
            <a:r>
              <a:rPr lang="ru-RU" sz="2400" dirty="0"/>
              <a:t>электронных журналов обще</a:t>
            </a:r>
            <a:r>
              <a:rPr lang="ru-RU" sz="2400" dirty="0" smtClean="0"/>
              <a:t>образовательных организаций</a:t>
            </a:r>
            <a:endParaRPr lang="ru-RU" sz="2400" dirty="0"/>
          </a:p>
          <a:p>
            <a:r>
              <a:rPr lang="ru-RU" sz="2400" dirty="0"/>
              <a:t>Обязательным условием формирования достоверного отчета является наличие </a:t>
            </a:r>
            <a:r>
              <a:rPr lang="ru-RU" sz="2400" dirty="0" smtClean="0"/>
              <a:t>в электронном </a:t>
            </a:r>
            <a:r>
              <a:rPr lang="ru-RU" sz="2400" dirty="0"/>
              <a:t>журнале отметок учащихся, выставленных за контрольные работы, и отметок </a:t>
            </a:r>
            <a:r>
              <a:rPr lang="ru-RU" sz="2400" dirty="0" smtClean="0"/>
              <a:t>за учебный </a:t>
            </a:r>
            <a:r>
              <a:rPr lang="ru-RU" sz="2400" dirty="0"/>
              <a:t>период (четверть, семестр, полугодие, год).</a:t>
            </a:r>
          </a:p>
        </p:txBody>
      </p:sp>
    </p:spTree>
    <p:extLst>
      <p:ext uri="{BB962C8B-B14F-4D97-AF65-F5344CB8AC3E}">
        <p14:creationId xmlns:p14="http://schemas.microsoft.com/office/powerpoint/2010/main" val="2767038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04850"/>
            <a:ext cx="9144000" cy="487363"/>
          </a:xfrm>
        </p:spPr>
        <p:txBody>
          <a:bodyPr/>
          <a:lstStyle/>
          <a:p>
            <a:r>
              <a:rPr lang="ru-RU" sz="3200" dirty="0"/>
              <a:t>Муниципальные отчеты 201</a:t>
            </a:r>
            <a:r>
              <a:rPr lang="en-US" sz="3200" dirty="0"/>
              <a:t>5</a:t>
            </a:r>
            <a:r>
              <a:rPr lang="ru-RU" sz="3200" dirty="0"/>
              <a:t>-201</a:t>
            </a:r>
            <a:r>
              <a:rPr lang="en-US" sz="3200" dirty="0"/>
              <a:t>6</a:t>
            </a:r>
            <a:r>
              <a:rPr lang="ru-RU" sz="3200" dirty="0"/>
              <a:t> уч. г.</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89" t="26233" r="57349" b="43547"/>
          <a:stretch/>
        </p:blipFill>
        <p:spPr bwMode="auto">
          <a:xfrm>
            <a:off x="24796" y="1700808"/>
            <a:ext cx="896473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www.ir-tech.ru/wp-content/themes/irtech/img/banner_msoko_7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420888"/>
            <a:ext cx="2157069" cy="117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579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694" y="1565140"/>
            <a:ext cx="8136904" cy="851594"/>
          </a:xfrm>
          <a:effectLst/>
        </p:spPr>
        <p:txBody>
          <a:bodyPr/>
          <a:lstStyle/>
          <a:p>
            <a:r>
              <a:rPr lang="ru-RU" sz="2000" b="0" dirty="0">
                <a:solidFill>
                  <a:schemeClr val="tx1"/>
                </a:solidFill>
              </a:rPr>
              <a:t>Инструменты </a:t>
            </a:r>
            <a:r>
              <a:rPr lang="ru-RU" sz="2000" b="0" dirty="0" smtClean="0">
                <a:solidFill>
                  <a:schemeClr val="tx1"/>
                </a:solidFill>
              </a:rPr>
              <a:t>анализа. </a:t>
            </a:r>
            <a:br>
              <a:rPr lang="ru-RU" sz="2000" b="0" dirty="0" smtClean="0">
                <a:solidFill>
                  <a:schemeClr val="tx1"/>
                </a:solidFill>
              </a:rPr>
            </a:br>
            <a:r>
              <a:rPr lang="ru-RU" sz="2000" b="0" dirty="0" smtClean="0">
                <a:solidFill>
                  <a:schemeClr val="tx1"/>
                </a:solidFill>
              </a:rPr>
              <a:t>Список </a:t>
            </a:r>
            <a:r>
              <a:rPr lang="ru-RU" sz="2000" b="0" dirty="0">
                <a:solidFill>
                  <a:schemeClr val="tx1"/>
                </a:solidFill>
              </a:rPr>
              <a:t>ООО, в которых не проведены контрольные работы по предметам учебного плана за 2 полугодие 2015/2016 </a:t>
            </a:r>
            <a:r>
              <a:rPr lang="ru-RU" sz="2000" b="0" dirty="0" err="1" smtClean="0">
                <a:solidFill>
                  <a:schemeClr val="tx1"/>
                </a:solidFill>
              </a:rPr>
              <a:t>уч.г</a:t>
            </a:r>
            <a:r>
              <a:rPr lang="ru-RU" sz="2000" b="0" dirty="0" smtClean="0">
                <a:solidFill>
                  <a:schemeClr val="tx1"/>
                </a:solidFill>
              </a:rPr>
              <a:t>.</a:t>
            </a:r>
            <a:endParaRPr lang="ru-RU" sz="2000" b="0" dirty="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43495657"/>
              </p:ext>
            </p:extLst>
          </p:nvPr>
        </p:nvGraphicFramePr>
        <p:xfrm>
          <a:off x="503548" y="2564904"/>
          <a:ext cx="8280920" cy="3147106"/>
        </p:xfrm>
        <a:graphic>
          <a:graphicData uri="http://schemas.openxmlformats.org/drawingml/2006/table">
            <a:tbl>
              <a:tblPr>
                <a:tableStyleId>{5C22544A-7EE6-4342-B048-85BDC9FD1C3A}</a:tableStyleId>
              </a:tblPr>
              <a:tblGrid>
                <a:gridCol w="617089"/>
                <a:gridCol w="2119215"/>
                <a:gridCol w="1155286"/>
                <a:gridCol w="1224136"/>
                <a:gridCol w="1224136"/>
                <a:gridCol w="648072"/>
                <a:gridCol w="720080"/>
                <a:gridCol w="572906"/>
              </a:tblGrid>
              <a:tr h="100031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a:t>
                      </a:r>
                      <a:br>
                        <a:rPr kumimoji="0" lang="ru-RU" sz="2000" b="1" i="0" u="none" strike="noStrike" kern="1200" cap="none" normalizeH="0" baseline="0" dirty="0">
                          <a:ln>
                            <a:noFill/>
                          </a:ln>
                          <a:solidFill>
                            <a:schemeClr val="tx1"/>
                          </a:solidFill>
                          <a:effectLst/>
                          <a:latin typeface="Arial" charset="0"/>
                          <a:ea typeface="+mn-ea"/>
                          <a:cs typeface="+mn-cs"/>
                        </a:rPr>
                      </a:br>
                      <a:r>
                        <a:rPr kumimoji="0" lang="ru-RU" sz="2000" b="1" i="0" u="none" strike="noStrike" kern="1200" cap="none" normalizeH="0" baseline="0" dirty="0">
                          <a:ln>
                            <a:noFill/>
                          </a:ln>
                          <a:solidFill>
                            <a:schemeClr val="tx1"/>
                          </a:solidFill>
                          <a:effectLst/>
                          <a:latin typeface="Arial" charset="0"/>
                          <a:ea typeface="+mn-ea"/>
                          <a:cs typeface="+mn-cs"/>
                        </a:rPr>
                        <a:t>п/п</a:t>
                      </a:r>
                    </a:p>
                  </a:txBody>
                  <a:tcPr marL="9525" marR="9525" marT="9525" marB="0" anchor="ctr">
                    <a:solidFill>
                      <a:srgbClr val="D2E2A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ОО</a:t>
                      </a:r>
                    </a:p>
                  </a:txBody>
                  <a:tcPr marL="9525" marR="9525" marT="9525" marB="0" anchor="ctr">
                    <a:solidFill>
                      <a:srgbClr val="D2E2A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Алгебра</a:t>
                      </a:r>
                    </a:p>
                  </a:txBody>
                  <a:tcPr marL="9525" marR="9525" marT="9525" marB="0" anchor="c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Русский язык</a:t>
                      </a:r>
                    </a:p>
                  </a:txBody>
                  <a:tcPr marL="9525" marR="9525" marT="9525" marB="0" anchor="c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Физика</a:t>
                      </a:r>
                    </a:p>
                  </a:txBody>
                  <a:tcPr marL="9525" marR="9525" marT="9525" marB="0" anchor="ctr">
                    <a:solidFill>
                      <a:schemeClr val="accent5">
                        <a:lumMod val="75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Химия</a:t>
                      </a:r>
                    </a:p>
                  </a:txBody>
                  <a:tcPr marL="9525" marR="9525" marT="9525" marB="0" anchor="ctr">
                    <a:solidFill>
                      <a:schemeClr val="accent5">
                        <a:lumMod val="50000"/>
                      </a:schemeClr>
                    </a:solidFill>
                  </a:tcPr>
                </a:tc>
                <a:tc hMerge="1">
                  <a:txBody>
                    <a:bodyPr/>
                    <a:lstStyle/>
                    <a:p>
                      <a:endParaRPr lang="ru-RU"/>
                    </a:p>
                  </a:txBody>
                  <a:tcPr/>
                </a:tc>
                <a:tc hMerge="1">
                  <a:txBody>
                    <a:bodyPr/>
                    <a:lstStyle/>
                    <a:p>
                      <a:endParaRPr lang="ru-RU"/>
                    </a:p>
                  </a:txBody>
                  <a:tcPr/>
                </a:tc>
              </a:tr>
              <a:tr h="30778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smtClean="0">
                          <a:ln>
                            <a:noFill/>
                          </a:ln>
                          <a:solidFill>
                            <a:schemeClr val="tx1"/>
                          </a:solidFill>
                          <a:effectLst/>
                          <a:latin typeface="Arial" charset="0"/>
                          <a:ea typeface="+mn-ea"/>
                          <a:cs typeface="+mn-cs"/>
                        </a:rPr>
                        <a:t>1</a:t>
                      </a:r>
                      <a:endParaRPr kumimoji="0" lang="ru-RU" sz="2000" b="1" i="0" u="none" strike="noStrike" kern="1200" cap="none" normalizeH="0" baseline="0" dirty="0">
                        <a:ln>
                          <a:noFill/>
                        </a:ln>
                        <a:solidFill>
                          <a:schemeClr val="tx1"/>
                        </a:solidFill>
                        <a:effectLst/>
                        <a:latin typeface="Arial" charset="0"/>
                        <a:ea typeface="+mn-ea"/>
                        <a:cs typeface="+mn-cs"/>
                      </a:endParaRPr>
                    </a:p>
                  </a:txBody>
                  <a:tcPr marL="9525" marR="9525" marT="9525" marB="0" anchor="ctr">
                    <a:solidFill>
                      <a:srgbClr val="D2E2A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err="1">
                          <a:ln>
                            <a:noFill/>
                          </a:ln>
                          <a:solidFill>
                            <a:schemeClr val="tx1"/>
                          </a:solidFill>
                          <a:effectLst/>
                          <a:latin typeface="Arial" charset="0"/>
                          <a:ea typeface="+mn-ea"/>
                          <a:cs typeface="+mn-cs"/>
                        </a:rPr>
                        <a:t>сш</a:t>
                      </a:r>
                      <a:r>
                        <a:rPr kumimoji="0" lang="ru-RU" sz="2000" b="1" i="0" u="none" strike="noStrike" kern="1200" cap="none" normalizeH="0" baseline="0" dirty="0">
                          <a:ln>
                            <a:noFill/>
                          </a:ln>
                          <a:solidFill>
                            <a:schemeClr val="tx1"/>
                          </a:solidFill>
                          <a:effectLst/>
                          <a:latin typeface="Arial" charset="0"/>
                          <a:ea typeface="+mn-ea"/>
                          <a:cs typeface="+mn-cs"/>
                        </a:rPr>
                        <a:t> № …</a:t>
                      </a:r>
                    </a:p>
                  </a:txBody>
                  <a:tcPr marL="9525" marR="9525" marT="9525" marB="0" anchor="ctr">
                    <a:solidFill>
                      <a:srgbClr val="D2E2A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2А</a:t>
                      </a:r>
                    </a:p>
                  </a:txBody>
                  <a:tcPr marL="9525" marR="9525" marT="9525" marB="0" anchor="c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a:ln>
                            <a:noFill/>
                          </a:ln>
                          <a:solidFill>
                            <a:schemeClr val="tx1"/>
                          </a:solidFill>
                          <a:effectLst/>
                          <a:latin typeface="Arial" charset="0"/>
                          <a:ea typeface="+mn-ea"/>
                          <a:cs typeface="+mn-cs"/>
                        </a:rPr>
                        <a:t> </a:t>
                      </a:r>
                    </a:p>
                  </a:txBody>
                  <a:tcPr marL="9525" marR="9525" marT="9525" marB="0">
                    <a:solidFill>
                      <a:schemeClr val="accent5">
                        <a:lumMod val="50000"/>
                      </a:schemeClr>
                    </a:solidFill>
                  </a:tcPr>
                </a:tc>
              </a:tr>
              <a:tr h="307789">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smtClean="0">
                          <a:ln>
                            <a:noFill/>
                          </a:ln>
                          <a:solidFill>
                            <a:schemeClr val="tx1"/>
                          </a:solidFill>
                          <a:effectLst/>
                          <a:latin typeface="Arial" charset="0"/>
                          <a:ea typeface="+mn-ea"/>
                          <a:cs typeface="+mn-cs"/>
                        </a:rPr>
                        <a:t>2</a:t>
                      </a:r>
                      <a:endParaRPr kumimoji="0" lang="ru-RU" sz="2000" b="1" i="0" u="none" strike="noStrike" kern="1200" cap="none" normalizeH="0" baseline="0" dirty="0">
                        <a:ln>
                          <a:noFill/>
                        </a:ln>
                        <a:solidFill>
                          <a:schemeClr val="tx1"/>
                        </a:solidFill>
                        <a:effectLst/>
                        <a:latin typeface="Arial" charset="0"/>
                        <a:ea typeface="+mn-ea"/>
                        <a:cs typeface="+mn-cs"/>
                      </a:endParaRPr>
                    </a:p>
                  </a:txBody>
                  <a:tcPr marL="9525" marR="9525" marT="9525" marB="0" anchor="ctr">
                    <a:solidFill>
                      <a:srgbClr val="D2E2A6"/>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err="1">
                          <a:ln>
                            <a:noFill/>
                          </a:ln>
                          <a:solidFill>
                            <a:schemeClr val="tx1"/>
                          </a:solidFill>
                          <a:effectLst/>
                          <a:latin typeface="Arial" charset="0"/>
                          <a:ea typeface="+mn-ea"/>
                          <a:cs typeface="+mn-cs"/>
                        </a:rPr>
                        <a:t>сш</a:t>
                      </a:r>
                      <a:r>
                        <a:rPr kumimoji="0" lang="ru-RU" sz="2000" b="1" i="0" u="none" strike="noStrike" kern="1200" cap="none" normalizeH="0" baseline="0" dirty="0">
                          <a:ln>
                            <a:noFill/>
                          </a:ln>
                          <a:solidFill>
                            <a:schemeClr val="tx1"/>
                          </a:solidFill>
                          <a:effectLst/>
                          <a:latin typeface="Arial" charset="0"/>
                          <a:ea typeface="+mn-ea"/>
                          <a:cs typeface="+mn-cs"/>
                        </a:rPr>
                        <a:t> № …</a:t>
                      </a:r>
                    </a:p>
                  </a:txBody>
                  <a:tcPr marL="9525" marR="9525" marT="9525" marB="0" anchor="ctr">
                    <a:solidFill>
                      <a:srgbClr val="D2E2A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7Б</a:t>
                      </a:r>
                    </a:p>
                  </a:txBody>
                  <a:tcPr marL="9525" marR="9525" marT="9525" marB="0" anchor="c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a:ln>
                            <a:noFill/>
                          </a:ln>
                          <a:solidFill>
                            <a:schemeClr val="tx1"/>
                          </a:solidFill>
                          <a:effectLst/>
                          <a:latin typeface="Arial" charset="0"/>
                          <a:ea typeface="+mn-ea"/>
                          <a:cs typeface="+mn-cs"/>
                        </a:rPr>
                        <a:t>8А</a:t>
                      </a:r>
                    </a:p>
                  </a:txBody>
                  <a:tcPr marL="9525" marR="9525" marT="9525" marB="0" anchor="c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8Б</a:t>
                      </a:r>
                    </a:p>
                  </a:txBody>
                  <a:tcPr marL="9525" marR="9525" marT="9525" marB="0" anchor="c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a:ln>
                            <a:noFill/>
                          </a:ln>
                          <a:solidFill>
                            <a:schemeClr val="tx1"/>
                          </a:solidFill>
                          <a:effectLst/>
                          <a:latin typeface="Arial" charset="0"/>
                          <a:ea typeface="+mn-ea"/>
                          <a:cs typeface="+mn-cs"/>
                        </a:rPr>
                        <a:t>8В</a:t>
                      </a:r>
                    </a:p>
                  </a:txBody>
                  <a:tcPr marL="9525" marR="9525" marT="9525" marB="0" anchor="ctr">
                    <a:solidFill>
                      <a:schemeClr val="accent5">
                        <a:lumMod val="50000"/>
                      </a:schemeClr>
                    </a:solidFill>
                  </a:tcPr>
                </a:tc>
              </a:tr>
              <a:tr h="307789">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a:ln>
                            <a:noFill/>
                          </a:ln>
                          <a:solidFill>
                            <a:schemeClr val="tx1"/>
                          </a:solidFill>
                          <a:effectLst/>
                          <a:latin typeface="Arial" charset="0"/>
                          <a:ea typeface="+mn-ea"/>
                          <a:cs typeface="+mn-cs"/>
                        </a:rPr>
                        <a:t>9А</a:t>
                      </a:r>
                    </a:p>
                  </a:txBody>
                  <a:tcPr marL="9525" marR="9525" marT="9525" marB="0" anchor="c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9Б</a:t>
                      </a:r>
                    </a:p>
                  </a:txBody>
                  <a:tcPr marL="9525" marR="9525" marT="9525" marB="0" anchor="c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5">
                        <a:lumMod val="50000"/>
                      </a:schemeClr>
                    </a:solidFill>
                  </a:tcPr>
                </a:tc>
              </a:tr>
              <a:tr h="307789">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smtClean="0">
                          <a:ln>
                            <a:noFill/>
                          </a:ln>
                          <a:solidFill>
                            <a:schemeClr val="tx1"/>
                          </a:solidFill>
                          <a:effectLst/>
                          <a:latin typeface="Arial" charset="0"/>
                          <a:ea typeface="+mn-ea"/>
                          <a:cs typeface="+mn-cs"/>
                        </a:rPr>
                        <a:t>3</a:t>
                      </a:r>
                      <a:endParaRPr kumimoji="0" lang="ru-RU" sz="2000" b="1" i="0" u="none" strike="noStrike" kern="1200" cap="none" normalizeH="0" baseline="0" dirty="0">
                        <a:ln>
                          <a:noFill/>
                        </a:ln>
                        <a:solidFill>
                          <a:schemeClr val="tx1"/>
                        </a:solidFill>
                        <a:effectLst/>
                        <a:latin typeface="Arial" charset="0"/>
                        <a:ea typeface="+mn-ea"/>
                        <a:cs typeface="+mn-cs"/>
                      </a:endParaRPr>
                    </a:p>
                  </a:txBody>
                  <a:tcPr marL="9525" marR="9525" marT="9525" marB="0" anchor="ctr">
                    <a:solidFill>
                      <a:srgbClr val="D2E2A6"/>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err="1">
                          <a:ln>
                            <a:noFill/>
                          </a:ln>
                          <a:solidFill>
                            <a:schemeClr val="tx1"/>
                          </a:solidFill>
                          <a:effectLst/>
                          <a:latin typeface="Arial" charset="0"/>
                          <a:ea typeface="+mn-ea"/>
                          <a:cs typeface="+mn-cs"/>
                        </a:rPr>
                        <a:t>сш</a:t>
                      </a:r>
                      <a:r>
                        <a:rPr kumimoji="0" lang="ru-RU" sz="2000" b="1" i="0" u="none" strike="noStrike" kern="1200" cap="none" normalizeH="0" baseline="0" dirty="0">
                          <a:ln>
                            <a:noFill/>
                          </a:ln>
                          <a:solidFill>
                            <a:schemeClr val="tx1"/>
                          </a:solidFill>
                          <a:effectLst/>
                          <a:latin typeface="Arial" charset="0"/>
                          <a:ea typeface="+mn-ea"/>
                          <a:cs typeface="+mn-cs"/>
                        </a:rPr>
                        <a:t> № …</a:t>
                      </a:r>
                    </a:p>
                  </a:txBody>
                  <a:tcPr marL="9525" marR="9525" marT="9525" marB="0" anchor="ctr">
                    <a:solidFill>
                      <a:srgbClr val="D2E2A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10А</a:t>
                      </a:r>
                    </a:p>
                  </a:txBody>
                  <a:tcPr marL="9525" marR="9525" marT="9525" marB="0" anchor="c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a:ln>
                            <a:noFill/>
                          </a:ln>
                          <a:solidFill>
                            <a:schemeClr val="tx1"/>
                          </a:solidFill>
                          <a:effectLst/>
                          <a:latin typeface="Arial" charset="0"/>
                          <a:ea typeface="+mn-ea"/>
                          <a:cs typeface="+mn-cs"/>
                        </a:rPr>
                        <a:t> </a:t>
                      </a:r>
                    </a:p>
                  </a:txBody>
                  <a:tcPr marL="9525" marR="9525" marT="9525" marB="0">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5">
                        <a:lumMod val="50000"/>
                      </a:schemeClr>
                    </a:solidFill>
                  </a:tcPr>
                </a:tc>
              </a:tr>
              <a:tr h="270744">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11А</a:t>
                      </a:r>
                    </a:p>
                  </a:txBody>
                  <a:tcPr marL="9525" marR="9525" marT="9525" marB="0" anchor="c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ru-RU" sz="2000" b="1" i="0" u="none" strike="noStrike" kern="1200" cap="none" normalizeH="0" baseline="0" dirty="0">
                        <a:ln>
                          <a:noFill/>
                        </a:ln>
                        <a:solidFill>
                          <a:schemeClr val="tx1"/>
                        </a:solidFill>
                        <a:effectLst/>
                        <a:latin typeface="Arial" charset="0"/>
                        <a:ea typeface="+mn-ea"/>
                        <a:cs typeface="+mn-cs"/>
                      </a:endParaRPr>
                    </a:p>
                  </a:txBody>
                  <a:tcPr marL="9525" marR="9525" marT="9525" marB="0" anchor="b">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5">
                        <a:lumMod val="50000"/>
                      </a:schemeClr>
                    </a:solidFill>
                  </a:tcPr>
                </a:tc>
              </a:tr>
              <a:tr h="57517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smtClean="0">
                          <a:ln>
                            <a:noFill/>
                          </a:ln>
                          <a:solidFill>
                            <a:schemeClr val="tx1"/>
                          </a:solidFill>
                          <a:effectLst/>
                          <a:latin typeface="Arial" charset="0"/>
                          <a:ea typeface="+mn-ea"/>
                          <a:cs typeface="+mn-cs"/>
                        </a:rPr>
                        <a:t>4</a:t>
                      </a:r>
                      <a:endParaRPr kumimoji="0" lang="ru-RU" sz="2000" b="1" i="0" u="none" strike="noStrike" kern="1200" cap="none" normalizeH="0" baseline="0" dirty="0">
                        <a:ln>
                          <a:noFill/>
                        </a:ln>
                        <a:solidFill>
                          <a:schemeClr val="tx1"/>
                        </a:solidFill>
                        <a:effectLst/>
                        <a:latin typeface="Arial" charset="0"/>
                        <a:ea typeface="+mn-ea"/>
                        <a:cs typeface="+mn-cs"/>
                      </a:endParaRPr>
                    </a:p>
                  </a:txBody>
                  <a:tcPr marL="9525" marR="9525" marT="9525" marB="0" anchor="ctr">
                    <a:solidFill>
                      <a:srgbClr val="D2E2A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err="1">
                          <a:ln>
                            <a:noFill/>
                          </a:ln>
                          <a:solidFill>
                            <a:schemeClr val="tx1"/>
                          </a:solidFill>
                          <a:effectLst/>
                          <a:latin typeface="Arial" charset="0"/>
                          <a:ea typeface="+mn-ea"/>
                          <a:cs typeface="+mn-cs"/>
                        </a:rPr>
                        <a:t>сш</a:t>
                      </a:r>
                      <a:r>
                        <a:rPr kumimoji="0" lang="ru-RU" sz="2000" b="1" i="0" u="none" strike="noStrike" kern="1200" cap="none" normalizeH="0" baseline="0" dirty="0">
                          <a:ln>
                            <a:noFill/>
                          </a:ln>
                          <a:solidFill>
                            <a:schemeClr val="tx1"/>
                          </a:solidFill>
                          <a:effectLst/>
                          <a:latin typeface="Arial" charset="0"/>
                          <a:ea typeface="+mn-ea"/>
                          <a:cs typeface="+mn-cs"/>
                        </a:rPr>
                        <a:t> № …</a:t>
                      </a:r>
                    </a:p>
                  </a:txBody>
                  <a:tcPr marL="9525" marR="9525" marT="9525" marB="0" anchor="ctr">
                    <a:solidFill>
                      <a:srgbClr val="D2E2A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3Д</a:t>
                      </a:r>
                    </a:p>
                  </a:txBody>
                  <a:tcPr marL="9525" marR="9525" marT="9525" marB="0" anchor="c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ru-RU" sz="2000" b="1" i="0" u="none" strike="noStrike" kern="1200" cap="none" normalizeH="0" baseline="0" dirty="0">
                          <a:ln>
                            <a:noFill/>
                          </a:ln>
                          <a:solidFill>
                            <a:schemeClr val="tx1"/>
                          </a:solidFill>
                          <a:effectLst/>
                          <a:latin typeface="Arial" charset="0"/>
                          <a:ea typeface="+mn-ea"/>
                          <a:cs typeface="+mn-cs"/>
                        </a:rPr>
                        <a:t> </a:t>
                      </a:r>
                    </a:p>
                  </a:txBody>
                  <a:tcPr marL="9525" marR="9525" marT="9525" marB="0">
                    <a:solidFill>
                      <a:schemeClr val="accent5">
                        <a:lumMod val="50000"/>
                      </a:schemeClr>
                    </a:solidFill>
                  </a:tcPr>
                </a:tc>
              </a:tr>
            </a:tbl>
          </a:graphicData>
        </a:graphic>
      </p:graphicFrame>
      <p:sp>
        <p:nvSpPr>
          <p:cNvPr id="6" name="TextBox 5"/>
          <p:cNvSpPr txBox="1"/>
          <p:nvPr/>
        </p:nvSpPr>
        <p:spPr>
          <a:xfrm>
            <a:off x="683568" y="5949280"/>
            <a:ext cx="7920880" cy="646331"/>
          </a:xfrm>
          <a:prstGeom prst="rect">
            <a:avLst/>
          </a:prstGeom>
          <a:noFill/>
        </p:spPr>
        <p:txBody>
          <a:bodyPr wrap="square" rtlCol="0">
            <a:spAutoFit/>
          </a:bodyPr>
          <a:lstStyle/>
          <a:p>
            <a:r>
              <a:rPr lang="ru-RU" dirty="0" smtClean="0">
                <a:solidFill>
                  <a:srgbClr val="C00000"/>
                </a:solidFill>
              </a:rPr>
              <a:t>Наличие КР обязательно, т.к. отсутствие КР не позволяет получить достоверные результаты по ряду показателей качества</a:t>
            </a:r>
          </a:p>
        </p:txBody>
      </p:sp>
      <p:sp>
        <p:nvSpPr>
          <p:cNvPr id="5" name="Rectangle 2"/>
          <p:cNvSpPr txBox="1">
            <a:spLocks noChangeArrowheads="1"/>
          </p:cNvSpPr>
          <p:nvPr/>
        </p:nvSpPr>
        <p:spPr bwMode="gray">
          <a:xfrm>
            <a:off x="536394" y="692696"/>
            <a:ext cx="8364825" cy="487363"/>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b="1">
                <a:solidFill>
                  <a:schemeClr val="bg1"/>
                </a:solidFill>
                <a:latin typeface="+mj-lt"/>
                <a:ea typeface="+mj-ea"/>
                <a:cs typeface="+mj-cs"/>
              </a:defRPr>
            </a:lvl1pPr>
            <a:lvl2pPr algn="r" rtl="0" eaLnBrk="1" fontAlgn="base" hangingPunct="1">
              <a:spcBef>
                <a:spcPct val="0"/>
              </a:spcBef>
              <a:spcAft>
                <a:spcPct val="0"/>
              </a:spcAft>
              <a:defRPr sz="3600" b="1">
                <a:solidFill>
                  <a:schemeClr val="bg1"/>
                </a:solidFill>
                <a:latin typeface="Arial" charset="0"/>
              </a:defRPr>
            </a:lvl2pPr>
            <a:lvl3pPr algn="r" rtl="0" eaLnBrk="1" fontAlgn="base" hangingPunct="1">
              <a:spcBef>
                <a:spcPct val="0"/>
              </a:spcBef>
              <a:spcAft>
                <a:spcPct val="0"/>
              </a:spcAft>
              <a:defRPr sz="3600" b="1">
                <a:solidFill>
                  <a:schemeClr val="bg1"/>
                </a:solidFill>
                <a:latin typeface="Arial" charset="0"/>
              </a:defRPr>
            </a:lvl3pPr>
            <a:lvl4pPr algn="r" rtl="0" eaLnBrk="1" fontAlgn="base" hangingPunct="1">
              <a:spcBef>
                <a:spcPct val="0"/>
              </a:spcBef>
              <a:spcAft>
                <a:spcPct val="0"/>
              </a:spcAft>
              <a:defRPr sz="3600" b="1">
                <a:solidFill>
                  <a:schemeClr val="bg1"/>
                </a:solidFill>
                <a:latin typeface="Arial" charset="0"/>
              </a:defRPr>
            </a:lvl4pPr>
            <a:lvl5pPr algn="r" rtl="0" eaLnBrk="1" fontAlgn="base" hangingPunct="1">
              <a:spcBef>
                <a:spcPct val="0"/>
              </a:spcBef>
              <a:spcAft>
                <a:spcPct val="0"/>
              </a:spcAft>
              <a:defRPr sz="3600" b="1">
                <a:solidFill>
                  <a:schemeClr val="bg1"/>
                </a:solidFill>
                <a:latin typeface="Arial" charset="0"/>
              </a:defRPr>
            </a:lvl5pPr>
            <a:lvl6pPr marL="457200" algn="r" rtl="0" eaLnBrk="1" fontAlgn="base" hangingPunct="1">
              <a:spcBef>
                <a:spcPct val="0"/>
              </a:spcBef>
              <a:spcAft>
                <a:spcPct val="0"/>
              </a:spcAft>
              <a:defRPr sz="3600" b="1">
                <a:solidFill>
                  <a:schemeClr val="bg1"/>
                </a:solidFill>
                <a:latin typeface="Arial" charset="0"/>
              </a:defRPr>
            </a:lvl6pPr>
            <a:lvl7pPr marL="914400" algn="r" rtl="0" eaLnBrk="1" fontAlgn="base" hangingPunct="1">
              <a:spcBef>
                <a:spcPct val="0"/>
              </a:spcBef>
              <a:spcAft>
                <a:spcPct val="0"/>
              </a:spcAft>
              <a:defRPr sz="3600" b="1">
                <a:solidFill>
                  <a:schemeClr val="bg1"/>
                </a:solidFill>
                <a:latin typeface="Arial" charset="0"/>
              </a:defRPr>
            </a:lvl7pPr>
            <a:lvl8pPr marL="1371600" algn="r" rtl="0" eaLnBrk="1" fontAlgn="base" hangingPunct="1">
              <a:spcBef>
                <a:spcPct val="0"/>
              </a:spcBef>
              <a:spcAft>
                <a:spcPct val="0"/>
              </a:spcAft>
              <a:defRPr sz="3600" b="1">
                <a:solidFill>
                  <a:schemeClr val="bg1"/>
                </a:solidFill>
                <a:latin typeface="Arial" charset="0"/>
              </a:defRPr>
            </a:lvl8pPr>
            <a:lvl9pPr marL="1828800" algn="r" rtl="0" eaLnBrk="1" fontAlgn="base" hangingPunct="1">
              <a:spcBef>
                <a:spcPct val="0"/>
              </a:spcBef>
              <a:spcAft>
                <a:spcPct val="0"/>
              </a:spcAft>
              <a:defRPr sz="3600" b="1">
                <a:solidFill>
                  <a:schemeClr val="bg1"/>
                </a:solidFill>
                <a:latin typeface="Arial" charset="0"/>
              </a:defRPr>
            </a:lvl9pPr>
          </a:lstStyle>
          <a:p>
            <a:r>
              <a:rPr lang="ru-RU" altLang="ru-RU" sz="3200" dirty="0" smtClean="0"/>
              <a:t>Мониторинг качества заполнения ЭЖ</a:t>
            </a:r>
            <a:endParaRPr lang="en-US" sz="3200" dirty="0"/>
          </a:p>
        </p:txBody>
      </p:sp>
    </p:spTree>
    <p:extLst>
      <p:ext uri="{BB962C8B-B14F-4D97-AF65-F5344CB8AC3E}">
        <p14:creationId xmlns:p14="http://schemas.microsoft.com/office/powerpoint/2010/main" val="1079712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10"/>
          <p:cNvGrpSpPr>
            <a:grpSpLocks/>
          </p:cNvGrpSpPr>
          <p:nvPr/>
        </p:nvGrpSpPr>
        <p:grpSpPr bwMode="auto">
          <a:xfrm>
            <a:off x="231932" y="1525147"/>
            <a:ext cx="3540224" cy="1226579"/>
            <a:chOff x="1997" y="1314"/>
            <a:chExt cx="1889" cy="1009"/>
          </a:xfrm>
        </p:grpSpPr>
        <p:grpSp>
          <p:nvGrpSpPr>
            <p:cNvPr id="34" name="Group 11"/>
            <p:cNvGrpSpPr>
              <a:grpSpLocks/>
            </p:cNvGrpSpPr>
            <p:nvPr/>
          </p:nvGrpSpPr>
          <p:grpSpPr bwMode="auto">
            <a:xfrm>
              <a:off x="1997" y="1404"/>
              <a:ext cx="1889" cy="919"/>
              <a:chOff x="1973" y="1027"/>
              <a:chExt cx="1926" cy="937"/>
            </a:xfrm>
          </p:grpSpPr>
          <p:sp>
            <p:nvSpPr>
              <p:cNvPr id="39"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0"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35" name="Oval 14"/>
            <p:cNvSpPr>
              <a:spLocks noChangeArrowheads="1"/>
            </p:cNvSpPr>
            <p:nvPr/>
          </p:nvSpPr>
          <p:spPr bwMode="gray">
            <a:xfrm>
              <a:off x="2086" y="1314"/>
              <a:ext cx="1691" cy="845"/>
            </a:xfrm>
            <a:prstGeom prst="ellipse">
              <a:avLst/>
            </a:prstGeom>
            <a:gradFill rotWithShape="1">
              <a:gsLst>
                <a:gs pos="0">
                  <a:schemeClr val="accent2">
                    <a:gamma/>
                    <a:shade val="46275"/>
                    <a:invGamma/>
                  </a:schemeClr>
                </a:gs>
                <a:gs pos="100000">
                  <a:schemeClr val="accent2"/>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36" name="Oval 15"/>
            <p:cNvSpPr>
              <a:spLocks noChangeArrowheads="1"/>
            </p:cNvSpPr>
            <p:nvPr/>
          </p:nvSpPr>
          <p:spPr bwMode="gray">
            <a:xfrm>
              <a:off x="2108" y="1319"/>
              <a:ext cx="1650" cy="824"/>
            </a:xfrm>
            <a:prstGeom prst="ellipse">
              <a:avLst/>
            </a:prstGeom>
            <a:gradFill rotWithShape="1">
              <a:gsLst>
                <a:gs pos="0">
                  <a:schemeClr val="accent2">
                    <a:alpha val="0"/>
                  </a:schemeClr>
                </a:gs>
                <a:gs pos="100000">
                  <a:schemeClr val="accent2">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37" name="Oval 16"/>
            <p:cNvSpPr>
              <a:spLocks noChangeArrowheads="1"/>
            </p:cNvSpPr>
            <p:nvPr/>
          </p:nvSpPr>
          <p:spPr bwMode="gray">
            <a:xfrm>
              <a:off x="2125" y="1327"/>
              <a:ext cx="1570" cy="770"/>
            </a:xfrm>
            <a:prstGeom prst="ellipse">
              <a:avLst/>
            </a:prstGeom>
            <a:gradFill rotWithShape="1">
              <a:gsLst>
                <a:gs pos="0">
                  <a:schemeClr val="accent2">
                    <a:gamma/>
                    <a:shade val="79216"/>
                    <a:invGamma/>
                  </a:schemeClr>
                </a:gs>
                <a:gs pos="100000">
                  <a:schemeClr val="accent2">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38" name="Oval 17"/>
            <p:cNvSpPr>
              <a:spLocks noChangeArrowheads="1"/>
            </p:cNvSpPr>
            <p:nvPr/>
          </p:nvSpPr>
          <p:spPr bwMode="gray">
            <a:xfrm>
              <a:off x="2208" y="1344"/>
              <a:ext cx="1382" cy="624"/>
            </a:xfrm>
            <a:prstGeom prst="ellipse">
              <a:avLst/>
            </a:prstGeom>
            <a:gradFill rotWithShape="1">
              <a:gsLst>
                <a:gs pos="0">
                  <a:schemeClr val="accent2">
                    <a:gamma/>
                    <a:tint val="0"/>
                    <a:invGamma/>
                  </a:schemeClr>
                </a:gs>
                <a:gs pos="100000">
                  <a:schemeClr val="accent2">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grpSp>
      <p:sp>
        <p:nvSpPr>
          <p:cNvPr id="23" name="AutoShape 3"/>
          <p:cNvSpPr>
            <a:spLocks noChangeArrowheads="1"/>
          </p:cNvSpPr>
          <p:nvPr/>
        </p:nvSpPr>
        <p:spPr bwMode="auto">
          <a:xfrm>
            <a:off x="5490018" y="4674729"/>
            <a:ext cx="3213296" cy="1804392"/>
          </a:xfrm>
          <a:prstGeom prst="roundRect">
            <a:avLst>
              <a:gd name="adj" fmla="val 16667"/>
            </a:avLst>
          </a:prstGeom>
          <a:solidFill>
            <a:schemeClr val="tx1">
              <a:lumMod val="40000"/>
              <a:lumOff val="60000"/>
            </a:schemeClr>
          </a:solidFill>
          <a:ln w="38100">
            <a:solidFill>
              <a:schemeClr val="tx1"/>
            </a:solidFill>
            <a:round/>
            <a:headEnd/>
            <a:tailEnd/>
          </a:ln>
          <a:effectLst>
            <a:reflection blurRad="6350" stA="50000" endA="300" endPos="55500" dist="50800" dir="5400000" sy="-100000" algn="bl" rotWithShape="0"/>
          </a:effectLst>
          <a:extLst/>
        </p:spPr>
        <p:txBody>
          <a:bodyPr wrap="none" anchor="ctr"/>
          <a:lstStyle/>
          <a:p>
            <a:pPr algn="ctr" eaLnBrk="0" hangingPunct="0"/>
            <a:endParaRPr lang="ru-RU">
              <a:latin typeface="Verdana" pitchFamily="34" charset="0"/>
            </a:endParaRPr>
          </a:p>
        </p:txBody>
      </p:sp>
      <p:sp>
        <p:nvSpPr>
          <p:cNvPr id="69634" name="Rectangle 2"/>
          <p:cNvSpPr>
            <a:spLocks noGrp="1" noChangeArrowheads="1"/>
          </p:cNvSpPr>
          <p:nvPr>
            <p:ph type="title"/>
          </p:nvPr>
        </p:nvSpPr>
        <p:spPr>
          <a:xfrm>
            <a:off x="0" y="516514"/>
            <a:ext cx="9144000" cy="781604"/>
          </a:xfrm>
        </p:spPr>
        <p:txBody>
          <a:bodyPr/>
          <a:lstStyle/>
          <a:p>
            <a:pPr algn="ctr"/>
            <a:r>
              <a:rPr lang="ru-RU" sz="2400" dirty="0" smtClean="0"/>
              <a:t> Организация мониторинга; использование МСОКО </a:t>
            </a:r>
            <a:br>
              <a:rPr lang="ru-RU" sz="2400" dirty="0" smtClean="0"/>
            </a:br>
            <a:r>
              <a:rPr lang="ru-RU" sz="2400" dirty="0" smtClean="0"/>
              <a:t>для автоматизированной обработки результатов</a:t>
            </a:r>
            <a:endParaRPr lang="en-US" sz="2400" dirty="0"/>
          </a:p>
        </p:txBody>
      </p:sp>
      <p:sp>
        <p:nvSpPr>
          <p:cNvPr id="69635" name="AutoShape 3"/>
          <p:cNvSpPr>
            <a:spLocks noChangeArrowheads="1"/>
          </p:cNvSpPr>
          <p:nvPr/>
        </p:nvSpPr>
        <p:spPr bwMode="auto">
          <a:xfrm>
            <a:off x="231932" y="4653136"/>
            <a:ext cx="3213296" cy="1219356"/>
          </a:xfrm>
          <a:prstGeom prst="roundRect">
            <a:avLst>
              <a:gd name="adj" fmla="val 16667"/>
            </a:avLst>
          </a:prstGeom>
          <a:solidFill>
            <a:schemeClr val="tx1">
              <a:lumMod val="40000"/>
              <a:lumOff val="60000"/>
            </a:schemeClr>
          </a:solidFill>
          <a:ln w="38100">
            <a:solidFill>
              <a:schemeClr val="tx1"/>
            </a:solidFill>
            <a:round/>
            <a:headEnd/>
            <a:tailEnd/>
          </a:ln>
          <a:effectLst>
            <a:reflection blurRad="6350" stA="50000" endA="300" endPos="55500" dist="50800" dir="5400000" sy="-100000" algn="bl" rotWithShape="0"/>
          </a:effectLst>
          <a:extLst/>
        </p:spPr>
        <p:txBody>
          <a:bodyPr wrap="none" anchor="ctr"/>
          <a:lstStyle/>
          <a:p>
            <a:pPr algn="ctr" eaLnBrk="0" hangingPunct="0"/>
            <a:endParaRPr lang="ru-RU">
              <a:latin typeface="Verdana" pitchFamily="34" charset="0"/>
            </a:endParaRPr>
          </a:p>
        </p:txBody>
      </p:sp>
      <p:sp>
        <p:nvSpPr>
          <p:cNvPr id="69637" name="AutoShape 5"/>
          <p:cNvSpPr>
            <a:spLocks noChangeArrowheads="1"/>
          </p:cNvSpPr>
          <p:nvPr/>
        </p:nvSpPr>
        <p:spPr bwMode="auto">
          <a:xfrm>
            <a:off x="229939" y="2920507"/>
            <a:ext cx="3177480" cy="1374042"/>
          </a:xfrm>
          <a:prstGeom prst="roundRect">
            <a:avLst>
              <a:gd name="adj" fmla="val 16667"/>
            </a:avLst>
          </a:prstGeom>
          <a:solidFill>
            <a:srgbClr val="FF9900"/>
          </a:solidFill>
          <a:ln w="38100">
            <a:solidFill>
              <a:schemeClr val="tx1"/>
            </a:solidFill>
            <a:round/>
            <a:headEnd/>
            <a:tailEnd/>
          </a:ln>
          <a:effectLst>
            <a:reflection blurRad="6350" stA="50000" endA="300" endPos="55500" dist="50800" dir="5400000" sy="-100000" algn="bl" rotWithShape="0"/>
          </a:effectLst>
          <a:extLst/>
        </p:spPr>
        <p:txBody>
          <a:bodyPr wrap="none" anchor="ctr"/>
          <a:lstStyle/>
          <a:p>
            <a:pPr algn="ctr" eaLnBrk="0" hangingPunct="0"/>
            <a:endParaRPr lang="ru-RU">
              <a:latin typeface="Verdana" pitchFamily="34" charset="0"/>
            </a:endParaRPr>
          </a:p>
        </p:txBody>
      </p:sp>
      <p:sp>
        <p:nvSpPr>
          <p:cNvPr id="69638" name="Text Box 6"/>
          <p:cNvSpPr txBox="1">
            <a:spLocks noChangeArrowheads="1"/>
          </p:cNvSpPr>
          <p:nvPr/>
        </p:nvSpPr>
        <p:spPr bwMode="auto">
          <a:xfrm>
            <a:off x="418895" y="2971110"/>
            <a:ext cx="296145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ru-RU" sz="2000" b="1" dirty="0" smtClean="0">
                <a:solidFill>
                  <a:schemeClr val="bg1"/>
                </a:solidFill>
              </a:rPr>
              <a:t>Региональные КР:</a:t>
            </a:r>
          </a:p>
          <a:p>
            <a:pPr eaLnBrk="0" hangingPunct="0"/>
            <a:r>
              <a:rPr lang="ru-RU" sz="2000" dirty="0" smtClean="0">
                <a:solidFill>
                  <a:srgbClr val="000000"/>
                </a:solidFill>
              </a:rPr>
              <a:t>Математика 6 класс</a:t>
            </a:r>
          </a:p>
          <a:p>
            <a:pPr eaLnBrk="0" hangingPunct="0"/>
            <a:r>
              <a:rPr lang="ru-RU" sz="2000" dirty="0" smtClean="0">
                <a:solidFill>
                  <a:srgbClr val="000000"/>
                </a:solidFill>
              </a:rPr>
              <a:t>История 9 класс</a:t>
            </a:r>
            <a:endParaRPr lang="en-US" sz="2000" dirty="0">
              <a:solidFill>
                <a:srgbClr val="000000"/>
              </a:solidFill>
            </a:endParaRPr>
          </a:p>
          <a:p>
            <a:pPr algn="ctr" eaLnBrk="0" hangingPunct="0"/>
            <a:endParaRPr lang="ru-RU" sz="2000" b="1" dirty="0" smtClean="0">
              <a:solidFill>
                <a:srgbClr val="000000"/>
              </a:solidFill>
            </a:endParaRPr>
          </a:p>
        </p:txBody>
      </p:sp>
      <p:sp>
        <p:nvSpPr>
          <p:cNvPr id="69639" name="Freeform 7"/>
          <p:cNvSpPr>
            <a:spLocks/>
          </p:cNvSpPr>
          <p:nvPr/>
        </p:nvSpPr>
        <p:spPr bwMode="gray">
          <a:xfrm rot="19334521">
            <a:off x="3454432" y="2627099"/>
            <a:ext cx="1023735"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ru-RU"/>
          </a:p>
        </p:txBody>
      </p:sp>
      <p:sp>
        <p:nvSpPr>
          <p:cNvPr id="69640" name="AutoShape 8"/>
          <p:cNvSpPr>
            <a:spLocks noChangeAspect="1" noChangeArrowheads="1" noTextEdit="1"/>
          </p:cNvSpPr>
          <p:nvPr/>
        </p:nvSpPr>
        <p:spPr bwMode="gray">
          <a:xfrm flipH="1">
            <a:off x="4849275" y="2558061"/>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69641" name="Freeform 9"/>
          <p:cNvSpPr>
            <a:spLocks/>
          </p:cNvSpPr>
          <p:nvPr/>
        </p:nvSpPr>
        <p:spPr bwMode="gray">
          <a:xfrm rot="2476494" flipH="1">
            <a:off x="4494705" y="2615401"/>
            <a:ext cx="982132" cy="122508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ru-RU"/>
          </a:p>
        </p:txBody>
      </p:sp>
      <p:sp>
        <p:nvSpPr>
          <p:cNvPr id="69650" name="Text Box 18"/>
          <p:cNvSpPr txBox="1">
            <a:spLocks noChangeArrowheads="1"/>
          </p:cNvSpPr>
          <p:nvPr/>
        </p:nvSpPr>
        <p:spPr bwMode="auto">
          <a:xfrm>
            <a:off x="436189" y="1734627"/>
            <a:ext cx="29724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ru-RU" sz="2400" b="1" dirty="0" smtClean="0">
                <a:solidFill>
                  <a:srgbClr val="1F5281"/>
                </a:solidFill>
              </a:rPr>
              <a:t>2014-2015 </a:t>
            </a:r>
            <a:r>
              <a:rPr lang="ru-RU" sz="2400" b="1" dirty="0">
                <a:solidFill>
                  <a:srgbClr val="1F5281"/>
                </a:solidFill>
              </a:rPr>
              <a:t>уч. г</a:t>
            </a:r>
            <a:r>
              <a:rPr lang="ru-RU" sz="2400" b="1" dirty="0" smtClean="0">
                <a:solidFill>
                  <a:srgbClr val="1F5281"/>
                </a:solidFill>
              </a:rPr>
              <a:t>.</a:t>
            </a:r>
            <a:endParaRPr lang="ru-RU" sz="2400" b="1" dirty="0">
              <a:solidFill>
                <a:srgbClr val="1F5281"/>
              </a:solidFill>
            </a:endParaRPr>
          </a:p>
        </p:txBody>
      </p:sp>
      <p:sp>
        <p:nvSpPr>
          <p:cNvPr id="69651" name="Text Box 19"/>
          <p:cNvSpPr txBox="1">
            <a:spLocks noChangeArrowheads="1"/>
          </p:cNvSpPr>
          <p:nvPr/>
        </p:nvSpPr>
        <p:spPr bwMode="auto">
          <a:xfrm>
            <a:off x="251748" y="4856829"/>
            <a:ext cx="313784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ru-RU" sz="2000" b="1" dirty="0" smtClean="0">
                <a:solidFill>
                  <a:schemeClr val="bg1"/>
                </a:solidFill>
              </a:rPr>
              <a:t>Муниципальные КР:</a:t>
            </a:r>
          </a:p>
          <a:p>
            <a:pPr eaLnBrk="0" hangingPunct="0"/>
            <a:r>
              <a:rPr lang="ru-RU" sz="2000" dirty="0">
                <a:solidFill>
                  <a:srgbClr val="000000"/>
                </a:solidFill>
              </a:rPr>
              <a:t>Математика 5,8 классы</a:t>
            </a:r>
          </a:p>
          <a:p>
            <a:pPr eaLnBrk="0" hangingPunct="0"/>
            <a:r>
              <a:rPr lang="ru-RU" sz="2000" dirty="0">
                <a:solidFill>
                  <a:srgbClr val="000000"/>
                </a:solidFill>
              </a:rPr>
              <a:t>Русский язык 5,8 классы</a:t>
            </a:r>
            <a:endParaRPr lang="en-US" sz="2000" dirty="0">
              <a:solidFill>
                <a:srgbClr val="000000"/>
              </a:solidFill>
            </a:endParaRPr>
          </a:p>
        </p:txBody>
      </p:sp>
      <p:sp>
        <p:nvSpPr>
          <p:cNvPr id="19" name="AutoShape 5"/>
          <p:cNvSpPr>
            <a:spLocks noChangeArrowheads="1"/>
          </p:cNvSpPr>
          <p:nvPr/>
        </p:nvSpPr>
        <p:spPr bwMode="auto">
          <a:xfrm>
            <a:off x="5508104" y="2943284"/>
            <a:ext cx="3177480" cy="1434276"/>
          </a:xfrm>
          <a:prstGeom prst="roundRect">
            <a:avLst>
              <a:gd name="adj" fmla="val 16667"/>
            </a:avLst>
          </a:prstGeom>
          <a:solidFill>
            <a:srgbClr val="FF9900"/>
          </a:solidFill>
          <a:ln w="38100">
            <a:solidFill>
              <a:schemeClr val="tx1"/>
            </a:solidFill>
            <a:round/>
            <a:headEnd/>
            <a:tailEnd/>
          </a:ln>
          <a:effectLst>
            <a:reflection blurRad="6350" stA="50000" endA="300" endPos="55500" dist="50800" dir="5400000" sy="-100000" algn="bl" rotWithShape="0"/>
          </a:effectLst>
          <a:extLst/>
        </p:spPr>
        <p:txBody>
          <a:bodyPr wrap="none" anchor="ctr"/>
          <a:lstStyle/>
          <a:p>
            <a:pPr algn="ctr" eaLnBrk="0" hangingPunct="0"/>
            <a:endParaRPr lang="ru-RU">
              <a:latin typeface="Verdana" pitchFamily="34" charset="0"/>
            </a:endParaRPr>
          </a:p>
        </p:txBody>
      </p:sp>
      <p:sp>
        <p:nvSpPr>
          <p:cNvPr id="21" name="Text Box 19"/>
          <p:cNvSpPr txBox="1">
            <a:spLocks noChangeArrowheads="1"/>
          </p:cNvSpPr>
          <p:nvPr/>
        </p:nvSpPr>
        <p:spPr bwMode="auto">
          <a:xfrm>
            <a:off x="5577992" y="4635641"/>
            <a:ext cx="313784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ru-RU" sz="2000" b="1" dirty="0" smtClean="0">
                <a:solidFill>
                  <a:schemeClr val="bg1"/>
                </a:solidFill>
              </a:rPr>
              <a:t>Муниципальные КР:</a:t>
            </a:r>
          </a:p>
          <a:p>
            <a:pPr eaLnBrk="0" hangingPunct="0"/>
            <a:r>
              <a:rPr lang="ru-RU" sz="2000" dirty="0">
                <a:solidFill>
                  <a:srgbClr val="000000"/>
                </a:solidFill>
              </a:rPr>
              <a:t>Математика 6, 9 класс</a:t>
            </a:r>
          </a:p>
          <a:p>
            <a:pPr eaLnBrk="0" hangingPunct="0"/>
            <a:r>
              <a:rPr lang="ru-RU" sz="2000" dirty="0">
                <a:solidFill>
                  <a:srgbClr val="000000"/>
                </a:solidFill>
              </a:rPr>
              <a:t>Русский язык 6,7 класс</a:t>
            </a:r>
          </a:p>
          <a:p>
            <a:pPr eaLnBrk="0" hangingPunct="0"/>
            <a:r>
              <a:rPr lang="ru-RU" sz="2000" dirty="0">
                <a:solidFill>
                  <a:srgbClr val="000000"/>
                </a:solidFill>
              </a:rPr>
              <a:t>География 8 класс</a:t>
            </a:r>
          </a:p>
          <a:p>
            <a:pPr eaLnBrk="0" hangingPunct="0"/>
            <a:r>
              <a:rPr lang="ru-RU" sz="2000" dirty="0">
                <a:solidFill>
                  <a:srgbClr val="000000"/>
                </a:solidFill>
              </a:rPr>
              <a:t>Ин. язык 7 класс</a:t>
            </a:r>
            <a:endParaRPr lang="en-US" sz="2000" dirty="0">
              <a:solidFill>
                <a:srgbClr val="000000"/>
              </a:solidFill>
            </a:endParaRPr>
          </a:p>
        </p:txBody>
      </p:sp>
      <p:sp>
        <p:nvSpPr>
          <p:cNvPr id="22" name="Text Box 6"/>
          <p:cNvSpPr txBox="1">
            <a:spLocks noChangeArrowheads="1"/>
          </p:cNvSpPr>
          <p:nvPr/>
        </p:nvSpPr>
        <p:spPr bwMode="auto">
          <a:xfrm>
            <a:off x="5630733" y="2858097"/>
            <a:ext cx="296145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ru-RU" sz="2000" b="1" dirty="0" smtClean="0">
                <a:solidFill>
                  <a:schemeClr val="bg1"/>
                </a:solidFill>
              </a:rPr>
              <a:t>Региональные КР:</a:t>
            </a:r>
          </a:p>
          <a:p>
            <a:pPr eaLnBrk="0" hangingPunct="0"/>
            <a:r>
              <a:rPr lang="ru-RU" sz="2000" dirty="0" smtClean="0">
                <a:solidFill>
                  <a:srgbClr val="000000"/>
                </a:solidFill>
              </a:rPr>
              <a:t>Математика 7 класс</a:t>
            </a:r>
          </a:p>
          <a:p>
            <a:pPr eaLnBrk="0" hangingPunct="0"/>
            <a:r>
              <a:rPr lang="ru-RU" sz="2000" dirty="0" smtClean="0">
                <a:solidFill>
                  <a:srgbClr val="000000"/>
                </a:solidFill>
              </a:rPr>
              <a:t>История 8 класс</a:t>
            </a:r>
          </a:p>
          <a:p>
            <a:pPr eaLnBrk="0" hangingPunct="0"/>
            <a:r>
              <a:rPr lang="ru-RU" sz="2000" dirty="0" smtClean="0">
                <a:solidFill>
                  <a:srgbClr val="000000"/>
                </a:solidFill>
              </a:rPr>
              <a:t>Физика 10 класс</a:t>
            </a:r>
          </a:p>
        </p:txBody>
      </p:sp>
      <p:grpSp>
        <p:nvGrpSpPr>
          <p:cNvPr id="24" name="Group 10"/>
          <p:cNvGrpSpPr>
            <a:grpSpLocks/>
          </p:cNvGrpSpPr>
          <p:nvPr/>
        </p:nvGrpSpPr>
        <p:grpSpPr bwMode="auto">
          <a:xfrm>
            <a:off x="5129430" y="1527747"/>
            <a:ext cx="3540224" cy="1226579"/>
            <a:chOff x="1997" y="1314"/>
            <a:chExt cx="1889" cy="1009"/>
          </a:xfrm>
        </p:grpSpPr>
        <p:grpSp>
          <p:nvGrpSpPr>
            <p:cNvPr id="25" name="Group 11"/>
            <p:cNvGrpSpPr>
              <a:grpSpLocks/>
            </p:cNvGrpSpPr>
            <p:nvPr/>
          </p:nvGrpSpPr>
          <p:grpSpPr bwMode="auto">
            <a:xfrm>
              <a:off x="1997" y="1404"/>
              <a:ext cx="1889" cy="919"/>
              <a:chOff x="1973" y="1027"/>
              <a:chExt cx="1926" cy="937"/>
            </a:xfrm>
          </p:grpSpPr>
          <p:sp>
            <p:nvSpPr>
              <p:cNvPr id="30"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1"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26" name="Oval 14"/>
            <p:cNvSpPr>
              <a:spLocks noChangeArrowheads="1"/>
            </p:cNvSpPr>
            <p:nvPr/>
          </p:nvSpPr>
          <p:spPr bwMode="gray">
            <a:xfrm>
              <a:off x="2086" y="1314"/>
              <a:ext cx="1691" cy="845"/>
            </a:xfrm>
            <a:prstGeom prst="ellipse">
              <a:avLst/>
            </a:prstGeom>
            <a:gradFill rotWithShape="1">
              <a:gsLst>
                <a:gs pos="0">
                  <a:schemeClr val="accent2">
                    <a:gamma/>
                    <a:shade val="46275"/>
                    <a:invGamma/>
                  </a:schemeClr>
                </a:gs>
                <a:gs pos="100000">
                  <a:schemeClr val="accent2"/>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27" name="Oval 15"/>
            <p:cNvSpPr>
              <a:spLocks noChangeArrowheads="1"/>
            </p:cNvSpPr>
            <p:nvPr/>
          </p:nvSpPr>
          <p:spPr bwMode="gray">
            <a:xfrm>
              <a:off x="2108" y="1319"/>
              <a:ext cx="1650" cy="824"/>
            </a:xfrm>
            <a:prstGeom prst="ellipse">
              <a:avLst/>
            </a:prstGeom>
            <a:gradFill rotWithShape="1">
              <a:gsLst>
                <a:gs pos="0">
                  <a:schemeClr val="accent2">
                    <a:alpha val="0"/>
                  </a:schemeClr>
                </a:gs>
                <a:gs pos="100000">
                  <a:schemeClr val="accent2">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28" name="Oval 16"/>
            <p:cNvSpPr>
              <a:spLocks noChangeArrowheads="1"/>
            </p:cNvSpPr>
            <p:nvPr/>
          </p:nvSpPr>
          <p:spPr bwMode="gray">
            <a:xfrm>
              <a:off x="2125" y="1327"/>
              <a:ext cx="1570" cy="770"/>
            </a:xfrm>
            <a:prstGeom prst="ellipse">
              <a:avLst/>
            </a:prstGeom>
            <a:gradFill rotWithShape="1">
              <a:gsLst>
                <a:gs pos="0">
                  <a:schemeClr val="accent2">
                    <a:gamma/>
                    <a:shade val="79216"/>
                    <a:invGamma/>
                  </a:schemeClr>
                </a:gs>
                <a:gs pos="100000">
                  <a:schemeClr val="accent2">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
          <p:nvSpPr>
            <p:cNvPr id="29" name="Oval 17"/>
            <p:cNvSpPr>
              <a:spLocks noChangeArrowheads="1"/>
            </p:cNvSpPr>
            <p:nvPr/>
          </p:nvSpPr>
          <p:spPr bwMode="gray">
            <a:xfrm>
              <a:off x="2208" y="1344"/>
              <a:ext cx="1382" cy="624"/>
            </a:xfrm>
            <a:prstGeom prst="ellipse">
              <a:avLst/>
            </a:prstGeom>
            <a:gradFill rotWithShape="1">
              <a:gsLst>
                <a:gs pos="0">
                  <a:schemeClr val="accent2">
                    <a:gamma/>
                    <a:tint val="0"/>
                    <a:invGamma/>
                  </a:schemeClr>
                </a:gs>
                <a:gs pos="100000">
                  <a:schemeClr val="accent2">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grpSp>
      <p:sp>
        <p:nvSpPr>
          <p:cNvPr id="32" name="Text Box 18"/>
          <p:cNvSpPr txBox="1">
            <a:spLocks noChangeArrowheads="1"/>
          </p:cNvSpPr>
          <p:nvPr/>
        </p:nvSpPr>
        <p:spPr bwMode="auto">
          <a:xfrm>
            <a:off x="5413762" y="1742147"/>
            <a:ext cx="29724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ru-RU" sz="2400" b="1" dirty="0" smtClean="0">
                <a:solidFill>
                  <a:srgbClr val="1F5281"/>
                </a:solidFill>
              </a:rPr>
              <a:t>2015-2016 </a:t>
            </a:r>
            <a:r>
              <a:rPr lang="ru-RU" sz="2400" b="1" dirty="0">
                <a:solidFill>
                  <a:srgbClr val="1F5281"/>
                </a:solidFill>
              </a:rPr>
              <a:t>уч. г</a:t>
            </a:r>
            <a:r>
              <a:rPr lang="ru-RU" sz="2400" b="1" dirty="0" smtClean="0">
                <a:solidFill>
                  <a:srgbClr val="1F5281"/>
                </a:solidFill>
              </a:rPr>
              <a:t>.</a:t>
            </a:r>
            <a:endParaRPr lang="ru-RU" sz="2400" b="1" dirty="0">
              <a:solidFill>
                <a:srgbClr val="1F5281"/>
              </a:solidFill>
            </a:endParaRPr>
          </a:p>
        </p:txBody>
      </p:sp>
      <p:sp>
        <p:nvSpPr>
          <p:cNvPr id="41" name="Freeform 7"/>
          <p:cNvSpPr>
            <a:spLocks/>
          </p:cNvSpPr>
          <p:nvPr/>
        </p:nvSpPr>
        <p:spPr bwMode="gray">
          <a:xfrm rot="19334521">
            <a:off x="3447925" y="4083219"/>
            <a:ext cx="1023735"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ru-RU"/>
          </a:p>
        </p:txBody>
      </p:sp>
      <p:sp>
        <p:nvSpPr>
          <p:cNvPr id="42" name="Freeform 9"/>
          <p:cNvSpPr>
            <a:spLocks/>
          </p:cNvSpPr>
          <p:nvPr/>
        </p:nvSpPr>
        <p:spPr bwMode="gray">
          <a:xfrm rot="2476494" flipH="1">
            <a:off x="4453325" y="4111255"/>
            <a:ext cx="982132" cy="122508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ru-RU"/>
          </a:p>
        </p:txBody>
      </p:sp>
    </p:spTree>
    <p:extLst>
      <p:ext uri="{BB962C8B-B14F-4D97-AF65-F5344CB8AC3E}">
        <p14:creationId xmlns:p14="http://schemas.microsoft.com/office/powerpoint/2010/main" val="242383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55575" y="704850"/>
            <a:ext cx="8988425" cy="563910"/>
          </a:xfrm>
        </p:spPr>
        <p:txBody>
          <a:bodyPr/>
          <a:lstStyle/>
          <a:p>
            <a:r>
              <a:rPr lang="ru-RU" sz="3200" dirty="0" smtClean="0"/>
              <a:t>Техническая </a:t>
            </a:r>
            <a:r>
              <a:rPr lang="ru-RU" sz="3200" dirty="0" smtClean="0"/>
              <a:t>корректность заполнения протоколов КР</a:t>
            </a:r>
            <a:endParaRPr lang="ru-RU" sz="32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098808341"/>
              </p:ext>
            </p:extLst>
          </p:nvPr>
        </p:nvGraphicFramePr>
        <p:xfrm>
          <a:off x="457200" y="1602368"/>
          <a:ext cx="8229600" cy="4679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Картинки по запросу ошибк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Картинки по запросу ошибк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0" name="Picture 6" descr="Картинки по запросу ошибки"/>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272" y="1594314"/>
            <a:ext cx="1800200" cy="10470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08004" y="5611504"/>
            <a:ext cx="4392488" cy="830997"/>
          </a:xfrm>
          <a:prstGeom prst="rect">
            <a:avLst/>
          </a:prstGeom>
          <a:noFill/>
        </p:spPr>
        <p:txBody>
          <a:bodyPr wrap="square" rtlCol="0">
            <a:spAutoFit/>
          </a:bodyPr>
          <a:lstStyle/>
          <a:p>
            <a:r>
              <a:rPr lang="ru-RU" sz="1600" b="1" i="1" dirty="0" smtClean="0">
                <a:solidFill>
                  <a:schemeClr val="accent1">
                    <a:lumMod val="75000"/>
                  </a:schemeClr>
                </a:solidFill>
              </a:rPr>
              <a:t>Необходим контроль качества заполнения  протоколов в несколько итераций</a:t>
            </a:r>
            <a:endParaRPr lang="ru-RU" sz="1600" b="1" i="1" dirty="0">
              <a:solidFill>
                <a:schemeClr val="accent1">
                  <a:lumMod val="75000"/>
                </a:schemeClr>
              </a:solidFill>
            </a:endParaRPr>
          </a:p>
        </p:txBody>
      </p:sp>
    </p:spTree>
    <p:extLst>
      <p:ext uri="{BB962C8B-B14F-4D97-AF65-F5344CB8AC3E}">
        <p14:creationId xmlns:p14="http://schemas.microsoft.com/office/powerpoint/2010/main" val="3647587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55" y="924456"/>
            <a:ext cx="8856984" cy="487363"/>
          </a:xfrm>
        </p:spPr>
        <p:txBody>
          <a:bodyPr/>
          <a:lstStyle/>
          <a:p>
            <a:pPr algn="ctr"/>
            <a:r>
              <a:rPr lang="ru-RU" altLang="ru-RU" sz="3200" dirty="0"/>
              <a:t>Мониторинг качества заполнения </a:t>
            </a:r>
            <a:r>
              <a:rPr lang="ru-RU" altLang="ru-RU" sz="3200" dirty="0" smtClean="0"/>
              <a:t>протоколов МКР и РКР</a:t>
            </a:r>
            <a:r>
              <a:rPr lang="en-US" sz="3200" dirty="0"/>
              <a:t/>
            </a:r>
            <a:br>
              <a:rPr lang="en-US" sz="3200" dirty="0"/>
            </a:br>
            <a:endParaRPr lang="ru-RU" sz="3200" dirty="0"/>
          </a:p>
        </p:txBody>
      </p:sp>
      <p:pic>
        <p:nvPicPr>
          <p:cNvPr id="8601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923" t="18725" r="67569" b="32276"/>
          <a:stretch/>
        </p:blipFill>
        <p:spPr bwMode="auto">
          <a:xfrm>
            <a:off x="1259632" y="1495799"/>
            <a:ext cx="6048672" cy="513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494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13002" t="13406" r="15605" b="33438"/>
          <a:stretch>
            <a:fillRect/>
          </a:stretch>
        </p:blipFill>
        <p:spPr bwMode="auto">
          <a:xfrm>
            <a:off x="1789" y="1340768"/>
            <a:ext cx="9143999" cy="3384550"/>
          </a:xfrm>
          <a:prstGeom prst="rect">
            <a:avLst/>
          </a:prstGeom>
          <a:noFill/>
          <a:ln w="9525">
            <a:noFill/>
            <a:miter lim="800000"/>
            <a:headEnd/>
            <a:tailEnd/>
          </a:ln>
        </p:spPr>
      </p:pic>
      <p:sp>
        <p:nvSpPr>
          <p:cNvPr id="17412" name="Прямоугольник 3"/>
          <p:cNvSpPr>
            <a:spLocks noChangeArrowheads="1"/>
          </p:cNvSpPr>
          <p:nvPr/>
        </p:nvSpPr>
        <p:spPr bwMode="auto">
          <a:xfrm>
            <a:off x="668304" y="548680"/>
            <a:ext cx="7810968" cy="584775"/>
          </a:xfrm>
          <a:prstGeom prst="rect">
            <a:avLst/>
          </a:prstGeom>
          <a:noFill/>
          <a:ln w="9525">
            <a:noFill/>
            <a:miter lim="800000"/>
            <a:headEnd/>
            <a:tailEnd/>
          </a:ln>
        </p:spPr>
        <p:txBody>
          <a:bodyPr wrap="square">
            <a:spAutoFit/>
          </a:bodyPr>
          <a:lstStyle/>
          <a:p>
            <a:pPr algn="ctr" eaLnBrk="1" hangingPunct="1"/>
            <a:r>
              <a:rPr lang="ru-RU" sz="3200" dirty="0">
                <a:solidFill>
                  <a:schemeClr val="bg1"/>
                </a:solidFill>
                <a:latin typeface="+mj-lt"/>
                <a:ea typeface="+mj-ea"/>
                <a:cs typeface="+mj-cs"/>
              </a:rPr>
              <a:t>Профессиональный стандарт педагога</a:t>
            </a:r>
          </a:p>
        </p:txBody>
      </p:sp>
      <p:grpSp>
        <p:nvGrpSpPr>
          <p:cNvPr id="13" name="Группа 12"/>
          <p:cNvGrpSpPr/>
          <p:nvPr/>
        </p:nvGrpSpPr>
        <p:grpSpPr>
          <a:xfrm>
            <a:off x="179512" y="3284984"/>
            <a:ext cx="8784976" cy="3096345"/>
            <a:chOff x="0" y="2924944"/>
            <a:chExt cx="9144000" cy="2880321"/>
          </a:xfrm>
        </p:grpSpPr>
        <p:pic>
          <p:nvPicPr>
            <p:cNvPr id="10" name="Picture 8"/>
            <p:cNvPicPr>
              <a:picLocks noChangeAspect="1" noChangeArrowheads="1"/>
            </p:cNvPicPr>
            <p:nvPr/>
          </p:nvPicPr>
          <p:blipFill>
            <a:blip r:embed="rId4" cstate="print"/>
            <a:srcRect l="12500" t="13485" r="11013" b="79442"/>
            <a:stretch>
              <a:fillRect/>
            </a:stretch>
          </p:blipFill>
          <p:spPr bwMode="auto">
            <a:xfrm>
              <a:off x="0" y="2924944"/>
              <a:ext cx="9144000" cy="669842"/>
            </a:xfrm>
            <a:prstGeom prst="round2DiagRect">
              <a:avLst>
                <a:gd name="adj1" fmla="val 16667"/>
                <a:gd name="adj2" fmla="val 0"/>
              </a:avLst>
            </a:prstGeom>
            <a:ln w="28575" cap="sq">
              <a:solidFill>
                <a:schemeClr val="accent1">
                  <a:lumMod val="40000"/>
                  <a:lumOff val="60000"/>
                </a:schemeClr>
              </a:solidFill>
              <a:miter lim="800000"/>
            </a:ln>
            <a:effectLst>
              <a:outerShdw blurRad="254000" algn="tl" rotWithShape="0">
                <a:srgbClr val="000000">
                  <a:alpha val="43000"/>
                </a:srgbClr>
              </a:outerShdw>
            </a:effectLst>
          </p:spPr>
        </p:pic>
        <p:pic>
          <p:nvPicPr>
            <p:cNvPr id="11" name="Picture 8"/>
            <p:cNvPicPr>
              <a:picLocks noChangeAspect="1" noChangeArrowheads="1"/>
            </p:cNvPicPr>
            <p:nvPr/>
          </p:nvPicPr>
          <p:blipFill>
            <a:blip r:embed="rId4" cstate="print"/>
            <a:srcRect l="12500" t="43440" r="11013" b="41789"/>
            <a:stretch>
              <a:fillRect/>
            </a:stretch>
          </p:blipFill>
          <p:spPr bwMode="auto">
            <a:xfrm>
              <a:off x="0" y="3594786"/>
              <a:ext cx="9144000" cy="1346382"/>
            </a:xfrm>
            <a:prstGeom prst="round2DiagRect">
              <a:avLst>
                <a:gd name="adj1" fmla="val 16667"/>
                <a:gd name="adj2" fmla="val 0"/>
              </a:avLst>
            </a:prstGeom>
            <a:ln w="28575" cap="sq">
              <a:solidFill>
                <a:schemeClr val="accent1">
                  <a:lumMod val="40000"/>
                  <a:lumOff val="60000"/>
                </a:schemeClr>
              </a:solidFill>
              <a:miter lim="800000"/>
            </a:ln>
            <a:effectLst>
              <a:outerShdw blurRad="254000" algn="tl" rotWithShape="0">
                <a:srgbClr val="000000">
                  <a:alpha val="43000"/>
                </a:srgbClr>
              </a:outerShdw>
            </a:effectLst>
          </p:spPr>
        </p:pic>
        <p:pic>
          <p:nvPicPr>
            <p:cNvPr id="12" name="Picture 8"/>
            <p:cNvPicPr>
              <a:picLocks noChangeAspect="1" noChangeArrowheads="1"/>
            </p:cNvPicPr>
            <p:nvPr/>
          </p:nvPicPr>
          <p:blipFill>
            <a:blip r:embed="rId4" cstate="print"/>
            <a:srcRect l="12500" t="72256" r="11013" b="18717"/>
            <a:stretch>
              <a:fillRect/>
            </a:stretch>
          </p:blipFill>
          <p:spPr bwMode="auto">
            <a:xfrm>
              <a:off x="0" y="5001455"/>
              <a:ext cx="9144000" cy="803810"/>
            </a:xfrm>
            <a:prstGeom prst="round2DiagRect">
              <a:avLst>
                <a:gd name="adj1" fmla="val 16667"/>
                <a:gd name="adj2" fmla="val 0"/>
              </a:avLst>
            </a:prstGeom>
            <a:ln w="28575" cap="sq">
              <a:solidFill>
                <a:schemeClr val="accent1">
                  <a:lumMod val="40000"/>
                  <a:lumOff val="60000"/>
                </a:schemeClr>
              </a:solidFill>
              <a:miter lim="800000"/>
            </a:ln>
            <a:effectLst>
              <a:outerShdw blurRad="254000" algn="tl" rotWithShape="0">
                <a:srgbClr val="000000">
                  <a:alpha val="43000"/>
                </a:srgbClr>
              </a:outerShdw>
            </a:effectLst>
          </p:spPr>
        </p:pic>
      </p:grpSp>
      <p:pic>
        <p:nvPicPr>
          <p:cNvPr id="14" name="Picture 8" descr="http://im3-tub-ru.yandex.net/i?id=318955406-07-72"/>
          <p:cNvPicPr>
            <a:picLocks noChangeAspect="1" noChangeArrowheads="1"/>
          </p:cNvPicPr>
          <p:nvPr/>
        </p:nvPicPr>
        <p:blipFill>
          <a:blip r:embed="rId5" cstate="print"/>
          <a:srcRect/>
          <a:stretch>
            <a:fillRect/>
          </a:stretch>
        </p:blipFill>
        <p:spPr bwMode="auto">
          <a:xfrm>
            <a:off x="395536" y="4653136"/>
            <a:ext cx="1512168" cy="1512168"/>
          </a:xfrm>
          <a:prstGeom prst="rect">
            <a:avLst/>
          </a:prstGeom>
          <a:noFill/>
          <a:ln w="9525">
            <a:noFill/>
            <a:miter lim="800000"/>
            <a:headEnd/>
            <a:tailEnd/>
          </a:ln>
        </p:spPr>
      </p:pic>
    </p:spTree>
    <p:extLst>
      <p:ext uri="{BB962C8B-B14F-4D97-AF65-F5344CB8AC3E}">
        <p14:creationId xmlns:p14="http://schemas.microsoft.com/office/powerpoint/2010/main" val="2753328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ka-persona.net/wp-content/uploads/etapyi-resheniya-problemyi.jpg"/>
          <p:cNvPicPr>
            <a:picLocks noChangeAspect="1" noChangeArrowheads="1"/>
          </p:cNvPicPr>
          <p:nvPr/>
        </p:nvPicPr>
        <p:blipFill rotWithShape="1">
          <a:blip r:embed="rId3">
            <a:extLst>
              <a:ext uri="{28A0092B-C50C-407E-A947-70E740481C1C}">
                <a14:useLocalDpi xmlns:a14="http://schemas.microsoft.com/office/drawing/2010/main" val="0"/>
              </a:ext>
            </a:extLst>
          </a:blip>
          <a:srcRect l="11723" t="5941" r="18389" b="6588"/>
          <a:stretch/>
        </p:blipFill>
        <p:spPr bwMode="auto">
          <a:xfrm flipH="1">
            <a:off x="6364773" y="3053076"/>
            <a:ext cx="2779227" cy="29396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79512" y="704850"/>
            <a:ext cx="8856984" cy="487363"/>
          </a:xfrm>
        </p:spPr>
        <p:txBody>
          <a:bodyPr/>
          <a:lstStyle/>
          <a:p>
            <a:r>
              <a:rPr lang="ru-RU" dirty="0" smtClean="0"/>
              <a:t>Анализ и интерпретация результатов</a:t>
            </a:r>
            <a:endParaRPr lang="ru-RU" dirty="0"/>
          </a:p>
        </p:txBody>
      </p:sp>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270" t="7707" r="37460" b="10287"/>
          <a:stretch/>
        </p:blipFill>
        <p:spPr bwMode="auto">
          <a:xfrm>
            <a:off x="2843808" y="1775605"/>
            <a:ext cx="2946012" cy="421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http://ka-persona.net/wp-content/uploads/etapyi-resheniya-problemyi.jpg"/>
          <p:cNvPicPr>
            <a:picLocks noChangeAspect="1" noChangeArrowheads="1"/>
          </p:cNvPicPr>
          <p:nvPr/>
        </p:nvPicPr>
        <p:blipFill rotWithShape="1">
          <a:blip r:embed="rId3">
            <a:extLst>
              <a:ext uri="{28A0092B-C50C-407E-A947-70E740481C1C}">
                <a14:useLocalDpi xmlns:a14="http://schemas.microsoft.com/office/drawing/2010/main" val="0"/>
              </a:ext>
            </a:extLst>
          </a:blip>
          <a:srcRect l="11723" t="5941" r="18389" b="6588"/>
          <a:stretch/>
        </p:blipFill>
        <p:spPr bwMode="auto">
          <a:xfrm>
            <a:off x="32404" y="3053076"/>
            <a:ext cx="2448272" cy="2939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940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400" y="704850"/>
            <a:ext cx="6259016" cy="487363"/>
          </a:xfrm>
        </p:spPr>
        <p:txBody>
          <a:bodyPr/>
          <a:lstStyle/>
          <a:p>
            <a:r>
              <a:rPr lang="ru-RU" i="1" dirty="0" smtClean="0"/>
              <a:t>Рекомендации учителю:</a:t>
            </a:r>
            <a:endParaRPr lang="ru-RU" dirty="0"/>
          </a:p>
        </p:txBody>
      </p:sp>
      <p:sp>
        <p:nvSpPr>
          <p:cNvPr id="3" name="Объект 2"/>
          <p:cNvSpPr>
            <a:spLocks noGrp="1"/>
          </p:cNvSpPr>
          <p:nvPr>
            <p:ph idx="1"/>
          </p:nvPr>
        </p:nvSpPr>
        <p:spPr/>
        <p:txBody>
          <a:bodyPr/>
          <a:lstStyle/>
          <a:p>
            <a:pPr lvl="0"/>
            <a:r>
              <a:rPr lang="ru-RU" dirty="0" smtClean="0"/>
              <a:t>при </a:t>
            </a:r>
            <a:r>
              <a:rPr lang="ru-RU" dirty="0"/>
              <a:t>изучении темы предметного курса выделять базисное содержание, </a:t>
            </a:r>
            <a:r>
              <a:rPr lang="ru-RU" dirty="0" smtClean="0"/>
              <a:t>подлежащее </a:t>
            </a:r>
            <a:r>
              <a:rPr lang="ru-RU" dirty="0"/>
              <a:t>обязательному усвоению;</a:t>
            </a:r>
          </a:p>
          <a:p>
            <a:pPr lvl="0"/>
            <a:r>
              <a:rPr lang="ru-RU" dirty="0" smtClean="0"/>
              <a:t>организовывать </a:t>
            </a:r>
            <a:r>
              <a:rPr lang="ru-RU" dirty="0"/>
              <a:t>и </a:t>
            </a:r>
            <a:r>
              <a:rPr lang="ru-RU" dirty="0" smtClean="0"/>
              <a:t>проводить контрольные работы </a:t>
            </a:r>
            <a:r>
              <a:rPr lang="ru-RU" dirty="0"/>
              <a:t>в соответствии с ФГОС;</a:t>
            </a:r>
          </a:p>
          <a:p>
            <a:pPr lvl="0"/>
            <a:r>
              <a:rPr lang="ru-RU" dirty="0"/>
              <a:t>проанализировать показатели качества образовательных результатов учащихся и освоение элементов содержания образовательной программы по предмету</a:t>
            </a:r>
            <a:r>
              <a:rPr lang="ru-RU" dirty="0" smtClean="0"/>
              <a:t>.</a:t>
            </a:r>
            <a:endParaRPr lang="ru-RU" dirty="0"/>
          </a:p>
        </p:txBody>
      </p:sp>
    </p:spTree>
    <p:extLst>
      <p:ext uri="{BB962C8B-B14F-4D97-AF65-F5344CB8AC3E}">
        <p14:creationId xmlns:p14="http://schemas.microsoft.com/office/powerpoint/2010/main" val="1840408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692696"/>
            <a:ext cx="7488832" cy="487363"/>
          </a:xfrm>
        </p:spPr>
        <p:txBody>
          <a:bodyPr/>
          <a:lstStyle/>
          <a:p>
            <a:r>
              <a:rPr lang="ru-RU" i="1" dirty="0"/>
              <a:t>Рекомендации </a:t>
            </a:r>
            <a:r>
              <a:rPr lang="ru-RU" dirty="0" smtClean="0"/>
              <a:t>заместителю директора:</a:t>
            </a:r>
            <a:endParaRPr lang="ru-RU" dirty="0"/>
          </a:p>
        </p:txBody>
      </p:sp>
      <p:sp>
        <p:nvSpPr>
          <p:cNvPr id="3" name="Объект 2"/>
          <p:cNvSpPr>
            <a:spLocks noGrp="1"/>
          </p:cNvSpPr>
          <p:nvPr>
            <p:ph idx="1"/>
          </p:nvPr>
        </p:nvSpPr>
        <p:spPr>
          <a:xfrm>
            <a:off x="251520" y="1484784"/>
            <a:ext cx="8892480" cy="5373216"/>
          </a:xfrm>
        </p:spPr>
        <p:txBody>
          <a:bodyPr/>
          <a:lstStyle/>
          <a:p>
            <a:r>
              <a:rPr lang="ru-RU" sz="2400" dirty="0" smtClean="0"/>
              <a:t>Проанализировать результаты внешней и внутренней оценки качества</a:t>
            </a:r>
          </a:p>
          <a:p>
            <a:r>
              <a:rPr lang="ru-RU" sz="2400" dirty="0" smtClean="0"/>
              <a:t>Проанализировать спецификации контрольных </a:t>
            </a:r>
            <a:r>
              <a:rPr lang="ru-RU" sz="2400" dirty="0"/>
              <a:t>работ на соответствие заданий базовому </a:t>
            </a:r>
            <a:r>
              <a:rPr lang="ru-RU" sz="2400" dirty="0" smtClean="0"/>
              <a:t>уровню (если результаты внутреннего и внешнего контроля различны).</a:t>
            </a:r>
          </a:p>
          <a:p>
            <a:r>
              <a:rPr lang="ru-RU" sz="2400" dirty="0" smtClean="0"/>
              <a:t>Утвердить план КР</a:t>
            </a:r>
          </a:p>
          <a:p>
            <a:r>
              <a:rPr lang="ru-RU" sz="2400" dirty="0" smtClean="0"/>
              <a:t>Проанализировать результативность выполнения КР</a:t>
            </a:r>
          </a:p>
          <a:p>
            <a:r>
              <a:rPr lang="ru-RU" sz="2400" dirty="0"/>
              <a:t>Обеспечить контроль за объективностью выставления отметок в </a:t>
            </a:r>
            <a:r>
              <a:rPr lang="ru-RU" sz="2400" dirty="0" smtClean="0"/>
              <a:t>классах, в которых значительно расходятся результаты выполнения КР и оценочные показатели</a:t>
            </a:r>
          </a:p>
          <a:p>
            <a:r>
              <a:rPr lang="ru-RU" sz="2400" dirty="0" smtClean="0"/>
              <a:t>Проконтролировать качество заполнения ЭЖ</a:t>
            </a:r>
          </a:p>
          <a:p>
            <a:r>
              <a:rPr lang="ru-RU" sz="2400" dirty="0" smtClean="0"/>
              <a:t>Проанализировать КТП</a:t>
            </a:r>
          </a:p>
          <a:p>
            <a:r>
              <a:rPr lang="ru-RU" sz="2400" dirty="0" smtClean="0"/>
              <a:t>….</a:t>
            </a:r>
            <a:endParaRPr lang="ru-RU" sz="2400" dirty="0"/>
          </a:p>
        </p:txBody>
      </p:sp>
    </p:spTree>
    <p:extLst>
      <p:ext uri="{BB962C8B-B14F-4D97-AF65-F5344CB8AC3E}">
        <p14:creationId xmlns:p14="http://schemas.microsoft.com/office/powerpoint/2010/main" val="3291525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9"/>
          <p:cNvSpPr/>
          <p:nvPr/>
        </p:nvSpPr>
        <p:spPr>
          <a:xfrm>
            <a:off x="5890522" y="4742778"/>
            <a:ext cx="3086377" cy="1965576"/>
          </a:xfrm>
          <a:prstGeom prst="rect">
            <a:avLst/>
          </a:prstGeom>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bg1"/>
              </a:solidFill>
            </a:endParaRPr>
          </a:p>
        </p:txBody>
      </p:sp>
      <p:sp>
        <p:nvSpPr>
          <p:cNvPr id="16" name="Rectangle 59"/>
          <p:cNvSpPr/>
          <p:nvPr/>
        </p:nvSpPr>
        <p:spPr>
          <a:xfrm>
            <a:off x="5134122" y="1354186"/>
            <a:ext cx="3086377" cy="1965576"/>
          </a:xfrm>
          <a:prstGeom prst="rect">
            <a:avLst/>
          </a:prstGeom>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ectangle 59"/>
          <p:cNvSpPr/>
          <p:nvPr/>
        </p:nvSpPr>
        <p:spPr>
          <a:xfrm>
            <a:off x="472954" y="4619426"/>
            <a:ext cx="4294989" cy="1965576"/>
          </a:xfrm>
          <a:prstGeom prst="rect">
            <a:avLst/>
          </a:prstGeom>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dirty="0">
              <a:solidFill>
                <a:schemeClr val="bg1"/>
              </a:solidFill>
            </a:endParaRPr>
          </a:p>
        </p:txBody>
      </p:sp>
      <p:sp>
        <p:nvSpPr>
          <p:cNvPr id="14" name="Rectangle 59"/>
          <p:cNvSpPr/>
          <p:nvPr/>
        </p:nvSpPr>
        <p:spPr>
          <a:xfrm>
            <a:off x="141436" y="1314184"/>
            <a:ext cx="4497165" cy="1965576"/>
          </a:xfrm>
          <a:prstGeom prst="rect">
            <a:avLst/>
          </a:prstGeom>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dirty="0">
              <a:solidFill>
                <a:schemeClr val="bg1"/>
              </a:solidFill>
            </a:endParaRPr>
          </a:p>
        </p:txBody>
      </p:sp>
      <p:sp>
        <p:nvSpPr>
          <p:cNvPr id="2" name="Text Placeholder 1"/>
          <p:cNvSpPr>
            <a:spLocks noGrp="1"/>
          </p:cNvSpPr>
          <p:nvPr>
            <p:ph type="body" sz="quarter" idx="4294967295"/>
          </p:nvPr>
        </p:nvSpPr>
        <p:spPr>
          <a:xfrm>
            <a:off x="667924" y="498779"/>
            <a:ext cx="8308975" cy="781050"/>
          </a:xfrm>
        </p:spPr>
        <p:txBody>
          <a:bodyPr>
            <a:noAutofit/>
          </a:bodyPr>
          <a:lstStyle/>
          <a:p>
            <a:pPr marL="0" indent="0">
              <a:lnSpc>
                <a:spcPts val="3300"/>
              </a:lnSpc>
              <a:buNone/>
            </a:pPr>
            <a:r>
              <a:rPr lang="ru-RU" sz="3000" b="1" dirty="0">
                <a:solidFill>
                  <a:schemeClr val="bg1"/>
                </a:solidFill>
              </a:rPr>
              <a:t>Перспективы развития методической поддержки МСОКО</a:t>
            </a:r>
            <a:endParaRPr lang="en-US" sz="3000" b="1" dirty="0">
              <a:solidFill>
                <a:schemeClr val="bg1"/>
              </a:solidFill>
            </a:endParaRPr>
          </a:p>
        </p:txBody>
      </p:sp>
      <p:graphicFrame>
        <p:nvGraphicFramePr>
          <p:cNvPr id="4" name="Diagram 3"/>
          <p:cNvGraphicFramePr/>
          <p:nvPr>
            <p:extLst>
              <p:ext uri="{D42A27DB-BD31-4B8C-83A1-F6EECF244321}">
                <p14:modId xmlns:p14="http://schemas.microsoft.com/office/powerpoint/2010/main" val="3071267049"/>
              </p:ext>
            </p:extLst>
          </p:nvPr>
        </p:nvGraphicFramePr>
        <p:xfrm>
          <a:off x="472954" y="2886865"/>
          <a:ext cx="8108442" cy="1860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021977" y="4786606"/>
            <a:ext cx="2893423" cy="1631216"/>
          </a:xfrm>
          <a:prstGeom prst="rect">
            <a:avLst/>
          </a:prstGeom>
          <a:noFill/>
        </p:spPr>
        <p:txBody>
          <a:bodyPr wrap="square" rtlCol="0">
            <a:spAutoFit/>
          </a:bodyPr>
          <a:lstStyle/>
          <a:p>
            <a:r>
              <a:rPr lang="ru-RU" sz="2000" kern="3000" spc="30" dirty="0" smtClean="0">
                <a:solidFill>
                  <a:schemeClr val="bg1"/>
                </a:solidFill>
                <a:latin typeface="Liberation Sans" pitchFamily="34" charset="0"/>
              </a:rPr>
              <a:t>Организация работы пункта консультационно-методической поддержки</a:t>
            </a:r>
            <a:endParaRPr lang="en-US" sz="2000" kern="3000" spc="30" dirty="0">
              <a:solidFill>
                <a:schemeClr val="bg1"/>
              </a:solidFill>
              <a:latin typeface="Liberation Sans" pitchFamily="34" charset="0"/>
            </a:endParaRPr>
          </a:p>
        </p:txBody>
      </p:sp>
      <p:sp>
        <p:nvSpPr>
          <p:cNvPr id="10" name="TextBox 9"/>
          <p:cNvSpPr txBox="1"/>
          <p:nvPr/>
        </p:nvSpPr>
        <p:spPr>
          <a:xfrm>
            <a:off x="5188479" y="1340768"/>
            <a:ext cx="3258992" cy="1631216"/>
          </a:xfrm>
          <a:prstGeom prst="rect">
            <a:avLst/>
          </a:prstGeom>
          <a:noFill/>
        </p:spPr>
        <p:txBody>
          <a:bodyPr wrap="square" rtlCol="0">
            <a:spAutoFit/>
          </a:bodyPr>
          <a:lstStyle/>
          <a:p>
            <a:r>
              <a:rPr lang="ru-RU" sz="2000" kern="3000" spc="30" dirty="0" smtClean="0">
                <a:solidFill>
                  <a:schemeClr val="tx1">
                    <a:lumMod val="85000"/>
                    <a:lumOff val="15000"/>
                  </a:schemeClr>
                </a:solidFill>
                <a:latin typeface="Liberation Sans" panose="020B0604020202020204" pitchFamily="34" charset="0"/>
              </a:rPr>
              <a:t>Обеспечение бесплатного доступа к курсу </a:t>
            </a:r>
            <a:r>
              <a:rPr lang="ru-RU" sz="2000" kern="3000" spc="30" dirty="0" err="1" smtClean="0">
                <a:solidFill>
                  <a:schemeClr val="tx1">
                    <a:lumMod val="85000"/>
                    <a:lumOff val="15000"/>
                  </a:schemeClr>
                </a:solidFill>
                <a:latin typeface="Liberation Sans" panose="020B0604020202020204" pitchFamily="34" charset="0"/>
              </a:rPr>
              <a:t>видеолекций</a:t>
            </a:r>
            <a:r>
              <a:rPr lang="ru-RU" sz="2000" kern="3000" spc="30" dirty="0" smtClean="0">
                <a:solidFill>
                  <a:schemeClr val="tx1">
                    <a:lumMod val="85000"/>
                    <a:lumOff val="15000"/>
                  </a:schemeClr>
                </a:solidFill>
                <a:latin typeface="Liberation Sans" panose="020B0604020202020204" pitchFamily="34" charset="0"/>
              </a:rPr>
              <a:t> для всех учителей (без выдачи документов)</a:t>
            </a:r>
            <a:endParaRPr lang="en-US" sz="2000" kern="3000" spc="30" dirty="0">
              <a:solidFill>
                <a:schemeClr val="tx1">
                  <a:lumMod val="85000"/>
                  <a:lumOff val="15000"/>
                </a:schemeClr>
              </a:solidFill>
              <a:latin typeface="Liberation Sans" panose="020B0604020202020204" pitchFamily="34" charset="0"/>
            </a:endParaRPr>
          </a:p>
        </p:txBody>
      </p:sp>
      <p:sp>
        <p:nvSpPr>
          <p:cNvPr id="11" name="TextBox 10"/>
          <p:cNvSpPr txBox="1"/>
          <p:nvPr/>
        </p:nvSpPr>
        <p:spPr>
          <a:xfrm>
            <a:off x="653143" y="4738596"/>
            <a:ext cx="4294989" cy="1938992"/>
          </a:xfrm>
          <a:prstGeom prst="rect">
            <a:avLst/>
          </a:prstGeom>
          <a:noFill/>
        </p:spPr>
        <p:txBody>
          <a:bodyPr wrap="square" rtlCol="0">
            <a:spAutoFit/>
          </a:bodyPr>
          <a:lstStyle/>
          <a:p>
            <a:r>
              <a:rPr lang="ru-RU" sz="2000" kern="3000" spc="30" dirty="0" smtClean="0">
                <a:solidFill>
                  <a:schemeClr val="bg1"/>
                </a:solidFill>
                <a:latin typeface="Liberation Sans" pitchFamily="34" charset="0"/>
              </a:rPr>
              <a:t>Организация обучения педагогов в рамках курса повышения квалификации (с выдачей документа)</a:t>
            </a:r>
          </a:p>
          <a:p>
            <a:r>
              <a:rPr lang="ru-RU" sz="2000" kern="3000" spc="30" dirty="0" smtClean="0">
                <a:solidFill>
                  <a:schemeClr val="bg1"/>
                </a:solidFill>
                <a:latin typeface="Liberation Sans" pitchFamily="34" charset="0"/>
              </a:rPr>
              <a:t>72 ч. – для зам. директоров</a:t>
            </a:r>
          </a:p>
          <a:p>
            <a:r>
              <a:rPr lang="ru-RU" sz="2000" kern="3000" spc="30" dirty="0" smtClean="0">
                <a:solidFill>
                  <a:schemeClr val="bg1"/>
                </a:solidFill>
                <a:latin typeface="Liberation Sans" pitchFamily="34" charset="0"/>
              </a:rPr>
              <a:t>36 ч. – для педагогов</a:t>
            </a:r>
            <a:endParaRPr lang="en-US" sz="2000" kern="3000" spc="30" dirty="0">
              <a:solidFill>
                <a:schemeClr val="bg1"/>
              </a:solidFill>
              <a:latin typeface="Liberation Sans" pitchFamily="34" charset="0"/>
            </a:endParaRPr>
          </a:p>
        </p:txBody>
      </p:sp>
      <p:sp>
        <p:nvSpPr>
          <p:cNvPr id="12" name="TextBox 11"/>
          <p:cNvSpPr txBox="1"/>
          <p:nvPr/>
        </p:nvSpPr>
        <p:spPr>
          <a:xfrm>
            <a:off x="352697" y="1340768"/>
            <a:ext cx="4297680" cy="1938992"/>
          </a:xfrm>
          <a:prstGeom prst="rect">
            <a:avLst/>
          </a:prstGeom>
          <a:noFill/>
        </p:spPr>
        <p:txBody>
          <a:bodyPr wrap="square" rtlCol="0">
            <a:spAutoFit/>
          </a:bodyPr>
          <a:lstStyle/>
          <a:p>
            <a:r>
              <a:rPr lang="ru-RU" sz="2000" kern="3000" spc="30" dirty="0" smtClean="0">
                <a:solidFill>
                  <a:schemeClr val="bg1"/>
                </a:solidFill>
                <a:latin typeface="Liberation Sans" pitchFamily="34" charset="0"/>
              </a:rPr>
              <a:t>Разрабатывается курс </a:t>
            </a:r>
            <a:r>
              <a:rPr lang="ru-RU" sz="2000" kern="3000" spc="30" dirty="0" err="1">
                <a:solidFill>
                  <a:schemeClr val="bg1"/>
                </a:solidFill>
                <a:latin typeface="Liberation Sans" pitchFamily="34" charset="0"/>
              </a:rPr>
              <a:t>видеолекций</a:t>
            </a:r>
            <a:r>
              <a:rPr lang="ru-RU" sz="2000" kern="3000" spc="30" dirty="0">
                <a:solidFill>
                  <a:schemeClr val="bg1"/>
                </a:solidFill>
                <a:latin typeface="Liberation Sans" pitchFamily="34" charset="0"/>
              </a:rPr>
              <a:t>:</a:t>
            </a:r>
          </a:p>
          <a:p>
            <a:r>
              <a:rPr lang="ru-RU" sz="2000" b="1" kern="3000" spc="30" dirty="0">
                <a:solidFill>
                  <a:schemeClr val="bg1"/>
                </a:solidFill>
                <a:latin typeface="Liberation Sans" pitchFamily="34" charset="0"/>
              </a:rPr>
              <a:t>«Управление качеством образовательных результатов на основе использования ГИС АСУ </a:t>
            </a:r>
            <a:r>
              <a:rPr lang="ru-RU" sz="2000" b="1" kern="3000" spc="30" dirty="0" smtClean="0">
                <a:solidFill>
                  <a:schemeClr val="bg1"/>
                </a:solidFill>
                <a:latin typeface="Liberation Sans" pitchFamily="34" charset="0"/>
              </a:rPr>
              <a:t>РСО (модуль МСОКО)» </a:t>
            </a:r>
            <a:endParaRPr lang="ru-RU" sz="2000" b="1" kern="3000" spc="30" dirty="0">
              <a:solidFill>
                <a:schemeClr val="bg1"/>
              </a:solidFill>
              <a:latin typeface="Liberation Sans" pitchFamily="34" charset="0"/>
            </a:endParaRPr>
          </a:p>
        </p:txBody>
      </p:sp>
    </p:spTree>
    <p:extLst>
      <p:ext uri="{BB962C8B-B14F-4D97-AF65-F5344CB8AC3E}">
        <p14:creationId xmlns:p14="http://schemas.microsoft.com/office/powerpoint/2010/main" val="19360888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dgm id="{031E66DD-C102-46D6-8B10-8B3221802AF5}"/>
                                            </p:graphicEl>
                                          </p:spTgt>
                                        </p:tgtEl>
                                        <p:attrNameLst>
                                          <p:attrName>style.visibility</p:attrName>
                                        </p:attrNameLst>
                                      </p:cBhvr>
                                      <p:to>
                                        <p:strVal val="visible"/>
                                      </p:to>
                                    </p:set>
                                    <p:animEffect transition="in" filter="wipe(left)">
                                      <p:cBhvr>
                                        <p:cTn id="7" dur="500"/>
                                        <p:tgtEl>
                                          <p:spTgt spid="4">
                                            <p:graphicEl>
                                              <a:dgm id="{031E66DD-C102-46D6-8B10-8B3221802AF5}"/>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graphicEl>
                                              <a:dgm id="{A962C5E5-DB1B-40C1-B3D5-004A04878003}"/>
                                            </p:graphicEl>
                                          </p:spTgt>
                                        </p:tgtEl>
                                        <p:attrNameLst>
                                          <p:attrName>style.visibility</p:attrName>
                                        </p:attrNameLst>
                                      </p:cBhvr>
                                      <p:to>
                                        <p:strVal val="visible"/>
                                      </p:to>
                                    </p:set>
                                    <p:animEffect transition="in" filter="wipe(left)">
                                      <p:cBhvr>
                                        <p:cTn id="11" dur="500"/>
                                        <p:tgtEl>
                                          <p:spTgt spid="4">
                                            <p:graphicEl>
                                              <a:dgm id="{A962C5E5-DB1B-40C1-B3D5-004A04878003}"/>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graphicEl>
                                              <a:dgm id="{2F149BF8-7830-4C01-BC65-12E754C93DCD}"/>
                                            </p:graphicEl>
                                          </p:spTgt>
                                        </p:tgtEl>
                                        <p:attrNameLst>
                                          <p:attrName>style.visibility</p:attrName>
                                        </p:attrNameLst>
                                      </p:cBhvr>
                                      <p:to>
                                        <p:strVal val="visible"/>
                                      </p:to>
                                    </p:set>
                                    <p:animEffect transition="in" filter="wipe(left)">
                                      <p:cBhvr>
                                        <p:cTn id="15" dur="500"/>
                                        <p:tgtEl>
                                          <p:spTgt spid="4">
                                            <p:graphicEl>
                                              <a:dgm id="{2F149BF8-7830-4C01-BC65-12E754C93DCD}"/>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graphicEl>
                                              <a:dgm id="{949F4E63-B557-46F7-9907-DD60E053D63E}"/>
                                            </p:graphicEl>
                                          </p:spTgt>
                                        </p:tgtEl>
                                        <p:attrNameLst>
                                          <p:attrName>style.visibility</p:attrName>
                                        </p:attrNameLst>
                                      </p:cBhvr>
                                      <p:to>
                                        <p:strVal val="visible"/>
                                      </p:to>
                                    </p:set>
                                    <p:animEffect transition="in" filter="wipe(left)">
                                      <p:cBhvr>
                                        <p:cTn id="19" dur="500"/>
                                        <p:tgtEl>
                                          <p:spTgt spid="4">
                                            <p:graphicEl>
                                              <a:dgm id="{949F4E63-B557-46F7-9907-DD60E053D63E}"/>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graphicEl>
                                              <a:dgm id="{8E4E903B-DEFC-4890-9711-970E06623877}"/>
                                            </p:graphicEl>
                                          </p:spTgt>
                                        </p:tgtEl>
                                        <p:attrNameLst>
                                          <p:attrName>style.visibility</p:attrName>
                                        </p:attrNameLst>
                                      </p:cBhvr>
                                      <p:to>
                                        <p:strVal val="visible"/>
                                      </p:to>
                                    </p:set>
                                    <p:animEffect transition="in" filter="wipe(left)">
                                      <p:cBhvr>
                                        <p:cTn id="23" dur="500"/>
                                        <p:tgtEl>
                                          <p:spTgt spid="4">
                                            <p:graphicEl>
                                              <a:dgm id="{8E4E903B-DEFC-4890-9711-970E06623877}"/>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graphicEl>
                                              <a:dgm id="{2DF20FF0-08CA-4A5B-8E06-6F48DF872CC3}"/>
                                            </p:graphicEl>
                                          </p:spTgt>
                                        </p:tgtEl>
                                        <p:attrNameLst>
                                          <p:attrName>style.visibility</p:attrName>
                                        </p:attrNameLst>
                                      </p:cBhvr>
                                      <p:to>
                                        <p:strVal val="visible"/>
                                      </p:to>
                                    </p:set>
                                    <p:animEffect transition="in" filter="wipe(left)">
                                      <p:cBhvr>
                                        <p:cTn id="27" dur="500"/>
                                        <p:tgtEl>
                                          <p:spTgt spid="4">
                                            <p:graphicEl>
                                              <a:dgm id="{2DF20FF0-08CA-4A5B-8E06-6F48DF872CC3}"/>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graphicEl>
                                              <a:dgm id="{E584B7C1-A5D2-430F-9BCE-B5F50887CA43}"/>
                                            </p:graphicEl>
                                          </p:spTgt>
                                        </p:tgtEl>
                                        <p:attrNameLst>
                                          <p:attrName>style.visibility</p:attrName>
                                        </p:attrNameLst>
                                      </p:cBhvr>
                                      <p:to>
                                        <p:strVal val="visible"/>
                                      </p:to>
                                    </p:set>
                                    <p:animEffect transition="in" filter="wipe(left)">
                                      <p:cBhvr>
                                        <p:cTn id="31" dur="500"/>
                                        <p:tgtEl>
                                          <p:spTgt spid="4">
                                            <p:graphicEl>
                                              <a:dgm id="{E584B7C1-A5D2-430F-9BCE-B5F50887CA43}"/>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5BFA7118-A3FC-4562-B6FE-059553D4B20E}"/>
                                            </p:graphicEl>
                                          </p:spTgt>
                                        </p:tgtEl>
                                        <p:attrNameLst>
                                          <p:attrName>style.visibility</p:attrName>
                                        </p:attrNameLst>
                                      </p:cBhvr>
                                      <p:to>
                                        <p:strVal val="visible"/>
                                      </p:to>
                                    </p:set>
                                    <p:animEffect transition="in" filter="wipe(left)">
                                      <p:cBhvr>
                                        <p:cTn id="35" dur="500"/>
                                        <p:tgtEl>
                                          <p:spTgt spid="4">
                                            <p:graphicEl>
                                              <a:dgm id="{5BFA7118-A3FC-4562-B6FE-059553D4B20E}"/>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
                                            <p:graphicEl>
                                              <a:dgm id="{19E62503-3295-42A7-B891-A75115ADE87F}"/>
                                            </p:graphicEl>
                                          </p:spTgt>
                                        </p:tgtEl>
                                        <p:attrNameLst>
                                          <p:attrName>style.visibility</p:attrName>
                                        </p:attrNameLst>
                                      </p:cBhvr>
                                      <p:to>
                                        <p:strVal val="visible"/>
                                      </p:to>
                                    </p:set>
                                    <p:animEffect transition="in" filter="wipe(left)">
                                      <p:cBhvr>
                                        <p:cTn id="39" dur="500"/>
                                        <p:tgtEl>
                                          <p:spTgt spid="4">
                                            <p:graphicEl>
                                              <a:dgm id="{19E62503-3295-42A7-B891-A75115ADE87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18" t="8094" r="22831" b="10465"/>
          <a:stretch/>
        </p:blipFill>
        <p:spPr bwMode="auto">
          <a:xfrm>
            <a:off x="200694" y="1586733"/>
            <a:ext cx="5854222" cy="508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кругленный прямоугольник 1"/>
          <p:cNvSpPr/>
          <p:nvPr/>
        </p:nvSpPr>
        <p:spPr>
          <a:xfrm>
            <a:off x="1281554" y="2362523"/>
            <a:ext cx="129614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1411547" y="3232586"/>
            <a:ext cx="1440159"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1929626" y="5949279"/>
            <a:ext cx="1440159" cy="5040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 Placeholder 1"/>
          <p:cNvSpPr txBox="1">
            <a:spLocks/>
          </p:cNvSpPr>
          <p:nvPr/>
        </p:nvSpPr>
        <p:spPr bwMode="gray">
          <a:xfrm>
            <a:off x="667924" y="498779"/>
            <a:ext cx="830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ts val="3300"/>
              </a:lnSpc>
              <a:buFont typeface="Wingdings" pitchFamily="2" charset="2"/>
              <a:buNone/>
            </a:pPr>
            <a:r>
              <a:rPr lang="ru-RU" sz="3000" b="1" dirty="0" smtClean="0">
                <a:solidFill>
                  <a:schemeClr val="bg1"/>
                </a:solidFill>
              </a:rPr>
              <a:t>Методические материалы МСОКО</a:t>
            </a:r>
            <a:endParaRPr lang="en-US" sz="3000" b="1" dirty="0">
              <a:solidFill>
                <a:schemeClr val="bg1"/>
              </a:solidFill>
            </a:endParaRPr>
          </a:p>
        </p:txBody>
      </p:sp>
      <p:sp>
        <p:nvSpPr>
          <p:cNvPr id="10" name="Объект 9"/>
          <p:cNvSpPr>
            <a:spLocks noGrp="1"/>
          </p:cNvSpPr>
          <p:nvPr>
            <p:ph idx="1"/>
          </p:nvPr>
        </p:nvSpPr>
        <p:spPr>
          <a:xfrm>
            <a:off x="6054916" y="1631950"/>
            <a:ext cx="3089083" cy="4692650"/>
          </a:xfrm>
        </p:spPr>
        <p:txBody>
          <a:bodyPr/>
          <a:lstStyle/>
          <a:p>
            <a:pPr marL="0" indent="0">
              <a:buNone/>
            </a:pPr>
            <a:r>
              <a:rPr lang="ru-RU" sz="1800" dirty="0" smtClean="0"/>
              <a:t>Направления деятельности/</a:t>
            </a:r>
          </a:p>
          <a:p>
            <a:r>
              <a:rPr lang="ru-RU" sz="1800" dirty="0" smtClean="0"/>
              <a:t>Автоматизация </a:t>
            </a:r>
            <a:r>
              <a:rPr lang="ru-RU" sz="1800" dirty="0"/>
              <a:t>систем управления муниципальной системой </a:t>
            </a:r>
            <a:r>
              <a:rPr lang="ru-RU" sz="1800" dirty="0" smtClean="0"/>
              <a:t>образования</a:t>
            </a:r>
          </a:p>
          <a:p>
            <a:pPr lvl="1"/>
            <a:r>
              <a:rPr lang="ru-RU" sz="1800" dirty="0" smtClean="0"/>
              <a:t>Многоуровневая система оценки качества образования</a:t>
            </a:r>
          </a:p>
          <a:p>
            <a:pPr lvl="2"/>
            <a:r>
              <a:rPr lang="ru-RU" sz="1800" dirty="0" smtClean="0"/>
              <a:t>Методические рекомендации пользователям ИС</a:t>
            </a:r>
            <a:endParaRPr lang="ru-RU" sz="1800" dirty="0"/>
          </a:p>
          <a:p>
            <a:endParaRPr lang="ru-RU" dirty="0"/>
          </a:p>
        </p:txBody>
      </p:sp>
    </p:spTree>
    <p:extLst>
      <p:ext uri="{BB962C8B-B14F-4D97-AF65-F5344CB8AC3E}">
        <p14:creationId xmlns:p14="http://schemas.microsoft.com/office/powerpoint/2010/main" val="3208456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00" t="4651" r="197" b="30992"/>
          <a:stretch/>
        </p:blipFill>
        <p:spPr bwMode="auto">
          <a:xfrm>
            <a:off x="251520" y="2060848"/>
            <a:ext cx="8607011" cy="428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1"/>
          <p:cNvSpPr txBox="1">
            <a:spLocks/>
          </p:cNvSpPr>
          <p:nvPr/>
        </p:nvSpPr>
        <p:spPr bwMode="gray">
          <a:xfrm>
            <a:off x="667924" y="498779"/>
            <a:ext cx="830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ts val="3300"/>
              </a:lnSpc>
              <a:buFont typeface="Wingdings" pitchFamily="2" charset="2"/>
              <a:buNone/>
            </a:pPr>
            <a:r>
              <a:rPr lang="ru-RU" sz="3000" b="1" dirty="0" smtClean="0">
                <a:solidFill>
                  <a:schemeClr val="bg1"/>
                </a:solidFill>
              </a:rPr>
              <a:t>Методические материалы МСОКО</a:t>
            </a:r>
            <a:endParaRPr lang="en-US" sz="3000" b="1" dirty="0">
              <a:solidFill>
                <a:schemeClr val="bg1"/>
              </a:solidFill>
            </a:endParaRPr>
          </a:p>
        </p:txBody>
      </p:sp>
    </p:spTree>
    <p:extLst>
      <p:ext uri="{BB962C8B-B14F-4D97-AF65-F5344CB8AC3E}">
        <p14:creationId xmlns:p14="http://schemas.microsoft.com/office/powerpoint/2010/main" val="3776093636"/>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440410">
            <a:off x="2489557" y="1733575"/>
            <a:ext cx="5184576" cy="3108543"/>
          </a:xfrm>
          <a:prstGeom prst="rect">
            <a:avLst/>
          </a:prstGeom>
          <a:noFill/>
        </p:spPr>
        <p:txBody>
          <a:bodyPr wrap="square" rtlCol="0">
            <a:spAutoFit/>
          </a:bodyPr>
          <a:lstStyle/>
          <a:p>
            <a:r>
              <a:rPr lang="ru-RU" sz="2800" dirty="0"/>
              <a:t>Елена В. Аникина, </a:t>
            </a:r>
            <a:endParaRPr lang="en-US" sz="2800" dirty="0" smtClean="0"/>
          </a:p>
          <a:p>
            <a:r>
              <a:rPr lang="ru-RU" sz="2800" dirty="0" smtClean="0"/>
              <a:t>Зав</a:t>
            </a:r>
            <a:r>
              <a:rPr lang="ru-RU" sz="2800" dirty="0"/>
              <a:t>. отделом образовательной статистики МАОУ ДПО ЦИТ г. Тольятти тел.(8482)22-34-51 </a:t>
            </a:r>
            <a:endParaRPr lang="en-US" sz="2800" dirty="0" smtClean="0"/>
          </a:p>
          <a:p>
            <a:r>
              <a:rPr lang="ru-RU" sz="2800" dirty="0" smtClean="0"/>
              <a:t>e-</a:t>
            </a:r>
            <a:r>
              <a:rPr lang="ru-RU" sz="2800" dirty="0" err="1" smtClean="0"/>
              <a:t>mail</a:t>
            </a:r>
            <a:r>
              <a:rPr lang="ru-RU" sz="2800" dirty="0"/>
              <a:t>: </a:t>
            </a:r>
            <a:r>
              <a:rPr lang="ru-RU" sz="2800" dirty="0" smtClean="0">
                <a:hlinkClick r:id="rId3"/>
              </a:rPr>
              <a:t>aev@itc.tgl.ru</a:t>
            </a:r>
            <a:endParaRPr lang="ru-RU" sz="2800" dirty="0" smtClean="0"/>
          </a:p>
          <a:p>
            <a:r>
              <a:rPr lang="en-US" sz="2800" dirty="0">
                <a:hlinkClick r:id="rId4"/>
              </a:rPr>
              <a:t>http://www.tgl.net.ru</a:t>
            </a:r>
            <a:r>
              <a:rPr lang="en-US" sz="2800" dirty="0" smtClean="0">
                <a:hlinkClick r:id="rId4"/>
              </a:rPr>
              <a:t>/</a:t>
            </a:r>
            <a:r>
              <a:rPr lang="ru-RU" sz="2800" dirty="0" smtClean="0"/>
              <a:t> </a:t>
            </a:r>
            <a:r>
              <a:rPr lang="ru-RU" sz="2800" dirty="0" smtClean="0"/>
              <a:t> </a:t>
            </a:r>
            <a:endParaRPr lang="ru-RU"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bb2830bc16e338b28142e73fbe8edc13.jpg"/>
          <p:cNvPicPr>
            <a:picLocks noChangeAspect="1"/>
          </p:cNvPicPr>
          <p:nvPr/>
        </p:nvPicPr>
        <p:blipFill>
          <a:blip r:embed="rId3" cstate="print"/>
          <a:stretch>
            <a:fillRect/>
          </a:stretch>
        </p:blipFill>
        <p:spPr>
          <a:xfrm>
            <a:off x="7609247" y="1579521"/>
            <a:ext cx="1365484" cy="936104"/>
          </a:xfrm>
          <a:prstGeom prst="rect">
            <a:avLst/>
          </a:prstGeom>
        </p:spPr>
      </p:pic>
      <p:sp>
        <p:nvSpPr>
          <p:cNvPr id="2" name="Заголовок 1"/>
          <p:cNvSpPr>
            <a:spLocks noGrp="1"/>
          </p:cNvSpPr>
          <p:nvPr>
            <p:ph type="title"/>
          </p:nvPr>
        </p:nvSpPr>
        <p:spPr>
          <a:xfrm>
            <a:off x="593812" y="576891"/>
            <a:ext cx="8298668" cy="830997"/>
          </a:xfrm>
          <a:noFill/>
          <a:ln w="9525">
            <a:noFill/>
            <a:miter lim="800000"/>
            <a:headEnd/>
            <a:tailEnd/>
          </a:ln>
        </p:spPr>
        <p:txBody>
          <a:bodyPr wrap="square">
            <a:spAutoFit/>
          </a:bodyPr>
          <a:lstStyle/>
          <a:p>
            <a:pPr algn="ctr"/>
            <a:r>
              <a:rPr lang="ru-RU" sz="2400" b="0" dirty="0"/>
              <a:t>Ориентация образовательного процесса </a:t>
            </a:r>
            <a:r>
              <a:rPr lang="ru-RU" sz="2400" b="0" dirty="0" smtClean="0"/>
              <a:t>на </a:t>
            </a:r>
            <a:r>
              <a:rPr lang="ru-RU" sz="2400" b="0" dirty="0"/>
              <a:t>реализацию и достижение </a:t>
            </a:r>
            <a:r>
              <a:rPr lang="ru-RU" sz="2400" b="0" dirty="0" smtClean="0"/>
              <a:t>планируемых </a:t>
            </a:r>
            <a:r>
              <a:rPr lang="ru-RU" sz="2400" b="0" dirty="0"/>
              <a:t>результатов обучения </a:t>
            </a:r>
          </a:p>
        </p:txBody>
      </p:sp>
      <p:sp>
        <p:nvSpPr>
          <p:cNvPr id="11" name="Содержимое 9"/>
          <p:cNvSpPr txBox="1">
            <a:spLocks/>
          </p:cNvSpPr>
          <p:nvPr/>
        </p:nvSpPr>
        <p:spPr>
          <a:xfrm>
            <a:off x="323528" y="2060850"/>
            <a:ext cx="8568952" cy="4392486"/>
          </a:xfrm>
          <a:prstGeom prst="rect">
            <a:avLst/>
          </a:prstGeom>
        </p:spPr>
        <p:txBody>
          <a:bodyPr/>
          <a:lstStyle/>
          <a:p>
            <a:pPr>
              <a:lnSpc>
                <a:spcPts val="2500"/>
              </a:lnSpc>
              <a:spcAft>
                <a:spcPts val="900"/>
              </a:spcAft>
            </a:pPr>
            <a:r>
              <a:rPr lang="ru-RU" sz="2000" b="1" dirty="0" smtClean="0">
                <a:solidFill>
                  <a:srgbClr val="000099"/>
                </a:solidFill>
                <a:latin typeface="Arial" pitchFamily="34" charset="0"/>
                <a:cs typeface="Arial" pitchFamily="34" charset="0"/>
              </a:rPr>
              <a:t>Оценка</a:t>
            </a:r>
            <a:r>
              <a:rPr lang="ru-RU" sz="2000" b="1" dirty="0" smtClean="0">
                <a:latin typeface="Arial" pitchFamily="34" charset="0"/>
                <a:cs typeface="Arial" pitchFamily="34" charset="0"/>
              </a:rPr>
              <a:t> - один из ведущих элементов всей конструкции образовательного стандарта.</a:t>
            </a:r>
            <a:r>
              <a:rPr lang="ru-RU" sz="2000" dirty="0" smtClean="0">
                <a:latin typeface="Arial" pitchFamily="34" charset="0"/>
                <a:cs typeface="Arial" pitchFamily="34" charset="0"/>
              </a:rPr>
              <a:t> </a:t>
            </a:r>
            <a:endParaRPr lang="ru-RU" sz="1200" dirty="0" smtClean="0">
              <a:latin typeface="Arial" pitchFamily="34" charset="0"/>
              <a:cs typeface="Arial" pitchFamily="34" charset="0"/>
            </a:endParaRPr>
          </a:p>
          <a:p>
            <a:pPr>
              <a:lnSpc>
                <a:spcPts val="2500"/>
              </a:lnSpc>
              <a:spcAft>
                <a:spcPts val="900"/>
              </a:spcAft>
            </a:pPr>
            <a:r>
              <a:rPr lang="ru-RU" sz="2000" dirty="0" smtClean="0">
                <a:latin typeface="Arial" pitchFamily="34" charset="0"/>
                <a:cs typeface="Arial" pitchFamily="34" charset="0"/>
              </a:rPr>
              <a:t>Как внешняя, так и внутренняя оценка должна строиться на </a:t>
            </a:r>
            <a:r>
              <a:rPr lang="ru-RU" sz="2000" b="1" dirty="0" err="1" smtClean="0">
                <a:solidFill>
                  <a:srgbClr val="000099"/>
                </a:solidFill>
                <a:latin typeface="Arial" pitchFamily="34" charset="0"/>
                <a:cs typeface="Arial" pitchFamily="34" charset="0"/>
              </a:rPr>
              <a:t>критериальной</a:t>
            </a:r>
            <a:r>
              <a:rPr lang="ru-RU" sz="2000" b="1" dirty="0" smtClean="0">
                <a:solidFill>
                  <a:srgbClr val="000099"/>
                </a:solidFill>
                <a:latin typeface="Arial" pitchFamily="34" charset="0"/>
                <a:cs typeface="Arial" pitchFamily="34" charset="0"/>
              </a:rPr>
              <a:t> основе</a:t>
            </a:r>
            <a:r>
              <a:rPr lang="ru-RU" sz="2000" dirty="0" smtClean="0">
                <a:latin typeface="Arial" pitchFamily="34" charset="0"/>
                <a:cs typeface="Arial" pitchFamily="34" charset="0"/>
              </a:rPr>
              <a:t>, адекватно </a:t>
            </a:r>
            <a:r>
              <a:rPr lang="ru-RU" sz="2000" b="1" dirty="0" smtClean="0">
                <a:solidFill>
                  <a:srgbClr val="000099"/>
                </a:solidFill>
                <a:latin typeface="Arial" pitchFamily="34" charset="0"/>
                <a:cs typeface="Arial" pitchFamily="34" charset="0"/>
              </a:rPr>
              <a:t>отражающей основные требования стандарта к результатам образования на данной ступени обучения</a:t>
            </a:r>
            <a:r>
              <a:rPr lang="ru-RU" sz="2000" dirty="0" smtClean="0">
                <a:latin typeface="Arial" pitchFamily="34" charset="0"/>
                <a:cs typeface="Arial" pitchFamily="34" charset="0"/>
              </a:rPr>
              <a:t>. </a:t>
            </a:r>
            <a:endParaRPr lang="ru-RU" sz="1200" dirty="0" smtClean="0">
              <a:latin typeface="Arial" pitchFamily="34" charset="0"/>
              <a:cs typeface="Arial" pitchFamily="34" charset="0"/>
            </a:endParaRPr>
          </a:p>
          <a:p>
            <a:pPr>
              <a:lnSpc>
                <a:spcPts val="2500"/>
              </a:lnSpc>
              <a:spcAft>
                <a:spcPts val="900"/>
              </a:spcAft>
            </a:pPr>
            <a:r>
              <a:rPr lang="ru-RU" sz="2000" dirty="0" smtClean="0">
                <a:latin typeface="Arial" pitchFamily="34" charset="0"/>
                <a:cs typeface="Arial" pitchFamily="34" charset="0"/>
              </a:rPr>
              <a:t>Система оценки качества должна иметь </a:t>
            </a:r>
            <a:r>
              <a:rPr lang="ru-RU" sz="2000" b="1" dirty="0" smtClean="0">
                <a:solidFill>
                  <a:srgbClr val="000099"/>
                </a:solidFill>
                <a:latin typeface="Arial" pitchFamily="34" charset="0"/>
                <a:cs typeface="Arial" pitchFamily="34" charset="0"/>
              </a:rPr>
              <a:t>открытый, оперативный, прозрачный характер</a:t>
            </a:r>
            <a:r>
              <a:rPr lang="ru-RU" sz="2000" dirty="0" smtClean="0">
                <a:latin typeface="Arial" pitchFamily="34" charset="0"/>
                <a:cs typeface="Arial" pitchFamily="34" charset="0"/>
              </a:rPr>
              <a:t> и должна отражать не только количественный, но и содержательный (качественный) аспект.</a:t>
            </a:r>
          </a:p>
          <a:p>
            <a:pPr>
              <a:lnSpc>
                <a:spcPts val="2500"/>
              </a:lnSpc>
              <a:spcAft>
                <a:spcPts val="900"/>
              </a:spcAft>
            </a:pPr>
            <a:r>
              <a:rPr lang="ru-RU" sz="2000" dirty="0" smtClean="0">
                <a:latin typeface="Arial" pitchFamily="34" charset="0"/>
                <a:cs typeface="Arial" pitchFamily="34" charset="0"/>
              </a:rPr>
              <a:t>Система оценивания должна быть </a:t>
            </a:r>
            <a:r>
              <a:rPr lang="ru-RU" sz="2000" dirty="0" smtClean="0">
                <a:solidFill>
                  <a:srgbClr val="000099"/>
                </a:solidFill>
                <a:latin typeface="Arial" pitchFamily="34" charset="0"/>
                <a:cs typeface="Arial" pitchFamily="34" charset="0"/>
              </a:rPr>
              <a:t>естественным образом </a:t>
            </a:r>
            <a:r>
              <a:rPr lang="ru-RU" sz="2000" b="1" dirty="0" smtClean="0">
                <a:solidFill>
                  <a:srgbClr val="000099"/>
                </a:solidFill>
                <a:latin typeface="Arial" pitchFamily="34" charset="0"/>
                <a:cs typeface="Arial" pitchFamily="34" charset="0"/>
              </a:rPr>
              <a:t>«встроенной» </a:t>
            </a:r>
            <a:r>
              <a:rPr lang="ru-RU" sz="2000" dirty="0" smtClean="0">
                <a:latin typeface="Arial" pitchFamily="34" charset="0"/>
                <a:cs typeface="Arial" pitchFamily="34" charset="0"/>
              </a:rPr>
              <a:t>в образовательный процесс.</a:t>
            </a:r>
          </a:p>
          <a:p>
            <a:pPr>
              <a:lnSpc>
                <a:spcPts val="2500"/>
              </a:lnSpc>
            </a:pPr>
            <a:endParaRPr lang="ru-RU" sz="1200" b="1" dirty="0" smtClean="0">
              <a:solidFill>
                <a:srgbClr val="800000"/>
              </a:solidFill>
              <a:latin typeface="Arial" pitchFamily="34" charset="0"/>
              <a:cs typeface="Arial" pitchFamily="34" charset="0"/>
            </a:endParaRPr>
          </a:p>
        </p:txBody>
      </p:sp>
    </p:spTree>
    <p:extLst>
      <p:ext uri="{BB962C8B-B14F-4D97-AF65-F5344CB8AC3E}">
        <p14:creationId xmlns:p14="http://schemas.microsoft.com/office/powerpoint/2010/main" val="332200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20"/>
          <p:cNvSpPr>
            <a:spLocks noGrp="1"/>
          </p:cNvSpPr>
          <p:nvPr>
            <p:ph type="title"/>
          </p:nvPr>
        </p:nvSpPr>
        <p:spPr>
          <a:xfrm>
            <a:off x="611560" y="620688"/>
            <a:ext cx="8280919" cy="864096"/>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defTabSz="800100">
              <a:lnSpc>
                <a:spcPct val="90000"/>
              </a:lnSpc>
              <a:spcAft>
                <a:spcPct val="35000"/>
              </a:spcAft>
              <a:defRPr/>
            </a:pPr>
            <a:r>
              <a:rPr lang="ru-RU" sz="3200" dirty="0"/>
              <a:t>ФГОС : оценка результатов освоения ОП</a:t>
            </a:r>
          </a:p>
        </p:txBody>
      </p:sp>
      <p:sp>
        <p:nvSpPr>
          <p:cNvPr id="10" name="Содержимое 9"/>
          <p:cNvSpPr>
            <a:spLocks noGrp="1"/>
          </p:cNvSpPr>
          <p:nvPr>
            <p:ph idx="1"/>
          </p:nvPr>
        </p:nvSpPr>
        <p:spPr>
          <a:xfrm>
            <a:off x="683568" y="1988842"/>
            <a:ext cx="8460432" cy="4176464"/>
          </a:xfrm>
        </p:spPr>
        <p:txBody>
          <a:bodyPr>
            <a:normAutofit/>
          </a:bodyPr>
          <a:lstStyle/>
          <a:p>
            <a:pPr>
              <a:buNone/>
            </a:pPr>
            <a:r>
              <a:rPr lang="ru-RU" sz="2000" b="1" dirty="0" smtClean="0">
                <a:solidFill>
                  <a:srgbClr val="C00000"/>
                </a:solidFill>
                <a:latin typeface="Arial" pitchFamily="34" charset="0"/>
              </a:rPr>
              <a:t>Предметных –</a:t>
            </a:r>
            <a:r>
              <a:rPr lang="ru-RU" sz="2000" dirty="0" smtClean="0">
                <a:latin typeface="Arial" pitchFamily="34" charset="0"/>
              </a:rPr>
              <a:t> </a:t>
            </a:r>
            <a:r>
              <a:rPr lang="ru-RU" sz="2000" dirty="0" smtClean="0">
                <a:latin typeface="Arial" pitchFamily="34" charset="0"/>
                <a:cs typeface="Arial" pitchFamily="34" charset="0"/>
              </a:rPr>
              <a:t>оценка достижения планируемых </a:t>
            </a:r>
          </a:p>
          <a:p>
            <a:pPr>
              <a:buNone/>
            </a:pPr>
            <a:r>
              <a:rPr lang="ru-RU" sz="2000" dirty="0" smtClean="0">
                <a:latin typeface="Arial" pitchFamily="34" charset="0"/>
                <a:cs typeface="Arial" pitchFamily="34" charset="0"/>
              </a:rPr>
              <a:t>результатов освоения ОП по отдельным предметам </a:t>
            </a:r>
          </a:p>
          <a:p>
            <a:pPr>
              <a:buNone/>
            </a:pPr>
            <a:endParaRPr lang="ru-RU" sz="2000" dirty="0" smtClean="0">
              <a:latin typeface="Arial" pitchFamily="34" charset="0"/>
              <a:cs typeface="Arial" pitchFamily="34" charset="0"/>
            </a:endParaRPr>
          </a:p>
          <a:p>
            <a:pPr marL="1701800" indent="0">
              <a:buNone/>
            </a:pPr>
            <a:r>
              <a:rPr lang="ru-RU" sz="2000" dirty="0" smtClean="0">
                <a:latin typeface="Arial" pitchFamily="34" charset="0"/>
                <a:cs typeface="Arial" pitchFamily="34" charset="0"/>
              </a:rPr>
              <a:t>уровень </a:t>
            </a:r>
            <a:r>
              <a:rPr lang="ru-RU" sz="2000" b="1" dirty="0" smtClean="0">
                <a:solidFill>
                  <a:srgbClr val="008000"/>
                </a:solidFill>
                <a:latin typeface="Arial" pitchFamily="34" charset="0"/>
              </a:rPr>
              <a:t>учитель </a:t>
            </a:r>
            <a:r>
              <a:rPr lang="ru-RU" sz="2000" dirty="0" smtClean="0">
                <a:latin typeface="Arial" pitchFamily="34" charset="0"/>
                <a:cs typeface="Arial" pitchFamily="34" charset="0"/>
              </a:rPr>
              <a:t>– текущая, тематическая,</a:t>
            </a:r>
          </a:p>
          <a:p>
            <a:pPr marL="1701800" indent="0">
              <a:buNone/>
            </a:pPr>
            <a:r>
              <a:rPr lang="ru-RU" sz="2000" dirty="0" smtClean="0">
                <a:latin typeface="Arial" pitchFamily="34" charset="0"/>
                <a:cs typeface="Arial" pitchFamily="34" charset="0"/>
              </a:rPr>
              <a:t>                                 промежуточная, итоговая оценка </a:t>
            </a:r>
          </a:p>
          <a:p>
            <a:pPr marL="1701800" indent="0">
              <a:buNone/>
            </a:pPr>
            <a:endParaRPr lang="ru-RU" sz="2000" dirty="0" smtClean="0">
              <a:latin typeface="Arial" pitchFamily="34" charset="0"/>
              <a:cs typeface="Arial" pitchFamily="34" charset="0"/>
            </a:endParaRPr>
          </a:p>
          <a:p>
            <a:pPr marL="1701800" indent="0">
              <a:buNone/>
            </a:pPr>
            <a:r>
              <a:rPr lang="ru-RU" sz="2000" dirty="0" smtClean="0">
                <a:latin typeface="Arial" pitchFamily="34" charset="0"/>
                <a:cs typeface="Arial" pitchFamily="34" charset="0"/>
              </a:rPr>
              <a:t>уровень </a:t>
            </a:r>
            <a:r>
              <a:rPr lang="ru-RU" sz="2000" b="1" dirty="0" smtClean="0">
                <a:solidFill>
                  <a:srgbClr val="008000"/>
                </a:solidFill>
                <a:latin typeface="Arial" pitchFamily="34" charset="0"/>
              </a:rPr>
              <a:t>администрация </a:t>
            </a:r>
            <a:r>
              <a:rPr lang="ru-RU" sz="2000" dirty="0" smtClean="0">
                <a:latin typeface="Arial" pitchFamily="34" charset="0"/>
                <a:cs typeface="Arial" pitchFamily="34" charset="0"/>
              </a:rPr>
              <a:t>–</a:t>
            </a:r>
            <a:r>
              <a:rPr lang="ru-RU" sz="2000" b="1" dirty="0" smtClean="0">
                <a:solidFill>
                  <a:srgbClr val="008000"/>
                </a:solidFill>
                <a:latin typeface="Arial" pitchFamily="34" charset="0"/>
              </a:rPr>
              <a:t> </a:t>
            </a:r>
            <a:r>
              <a:rPr lang="ru-RU" sz="2000" dirty="0" err="1" smtClean="0">
                <a:latin typeface="Arial" pitchFamily="34" charset="0"/>
                <a:cs typeface="Arial" pitchFamily="34" charset="0"/>
              </a:rPr>
              <a:t>внутришкольный</a:t>
            </a:r>
            <a:r>
              <a:rPr lang="ru-RU" sz="2000" dirty="0" smtClean="0">
                <a:latin typeface="Arial" pitchFamily="34" charset="0"/>
                <a:cs typeface="Arial" pitchFamily="34" charset="0"/>
              </a:rPr>
              <a:t> мониторинг</a:t>
            </a:r>
          </a:p>
          <a:p>
            <a:pPr marL="1701800" indent="0">
              <a:buNone/>
            </a:pPr>
            <a:endParaRPr lang="ru-RU" sz="2000" b="1" dirty="0" smtClean="0">
              <a:solidFill>
                <a:srgbClr val="008000"/>
              </a:solidFill>
              <a:latin typeface="Arial" pitchFamily="34" charset="0"/>
              <a:cs typeface="Arial" pitchFamily="34" charset="0"/>
            </a:endParaRPr>
          </a:p>
          <a:p>
            <a:pPr marL="0" indent="0">
              <a:buNone/>
            </a:pPr>
            <a:r>
              <a:rPr lang="ru-RU" sz="2400" b="1" dirty="0" smtClean="0">
                <a:solidFill>
                  <a:srgbClr val="C00000"/>
                </a:solidFill>
                <a:effectLst>
                  <a:outerShdw blurRad="38100" dist="38100" dir="2700000" algn="tl">
                    <a:srgbClr val="000000">
                      <a:alpha val="43137"/>
                    </a:srgbClr>
                  </a:outerShdw>
                </a:effectLst>
                <a:latin typeface="Arial" pitchFamily="34" charset="0"/>
              </a:rPr>
              <a:t>ФГОС – основной объект системы оценки, </a:t>
            </a:r>
          </a:p>
          <a:p>
            <a:pPr marL="0" indent="1258888">
              <a:buNone/>
            </a:pPr>
            <a:r>
              <a:rPr lang="ru-RU" sz="2000" dirty="0" smtClean="0">
                <a:latin typeface="Arial" pitchFamily="34" charset="0"/>
                <a:cs typeface="Arial" pitchFamily="34" charset="0"/>
              </a:rPr>
              <a:t>ее содержательная и </a:t>
            </a:r>
            <a:r>
              <a:rPr lang="ru-RU" sz="2000" dirty="0" err="1" smtClean="0">
                <a:latin typeface="Arial" pitchFamily="34" charset="0"/>
                <a:cs typeface="Arial" pitchFamily="34" charset="0"/>
              </a:rPr>
              <a:t>критериальная</a:t>
            </a:r>
            <a:r>
              <a:rPr lang="ru-RU" sz="2000" dirty="0" smtClean="0">
                <a:latin typeface="Arial" pitchFamily="34" charset="0"/>
                <a:cs typeface="Arial" pitchFamily="34" charset="0"/>
              </a:rPr>
              <a:t> база</a:t>
            </a:r>
            <a:endParaRPr lang="ru-RU" sz="2000" dirty="0">
              <a:latin typeface="Arial" pitchFamily="34" charset="0"/>
              <a:cs typeface="Arial" pitchFamily="34" charset="0"/>
            </a:endParaRPr>
          </a:p>
        </p:txBody>
      </p:sp>
      <p:pic>
        <p:nvPicPr>
          <p:cNvPr id="11" name="Picture 3" descr="C:\Users\Александра\Downloads\скачанные картинки\fgosn_0.jpg"/>
          <p:cNvPicPr>
            <a:picLocks noChangeAspect="1" noChangeArrowheads="1"/>
          </p:cNvPicPr>
          <p:nvPr/>
        </p:nvPicPr>
        <p:blipFill>
          <a:blip r:embed="rId3" cstate="print"/>
          <a:srcRect/>
          <a:stretch>
            <a:fillRect/>
          </a:stretch>
        </p:blipFill>
        <p:spPr bwMode="auto">
          <a:xfrm>
            <a:off x="611560" y="2878680"/>
            <a:ext cx="1584176" cy="1918474"/>
          </a:xfrm>
          <a:prstGeom prst="rect">
            <a:avLst/>
          </a:prstGeom>
          <a:noFill/>
          <a:ln w="9525">
            <a:noFill/>
            <a:miter lim="800000"/>
            <a:headEnd/>
            <a:tailEnd/>
          </a:ln>
        </p:spPr>
      </p:pic>
    </p:spTree>
    <p:extLst>
      <p:ext uri="{BB962C8B-B14F-4D97-AF65-F5344CB8AC3E}">
        <p14:creationId xmlns:p14="http://schemas.microsoft.com/office/powerpoint/2010/main" val="3514143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9"/>
          <p:cNvSpPr txBox="1">
            <a:spLocks/>
          </p:cNvSpPr>
          <p:nvPr/>
        </p:nvSpPr>
        <p:spPr>
          <a:xfrm>
            <a:off x="564082" y="1748758"/>
            <a:ext cx="7848872" cy="1176186"/>
          </a:xfrm>
          <a:prstGeom prst="rect">
            <a:avLst/>
          </a:prstGeom>
        </p:spPr>
        <p:txBody>
          <a:bodyPr/>
          <a:lstStyle/>
          <a:p>
            <a:r>
              <a:rPr lang="ru-RU" sz="2000" b="1" dirty="0" smtClean="0">
                <a:solidFill>
                  <a:srgbClr val="000099"/>
                </a:solidFill>
                <a:latin typeface="Arial" pitchFamily="34" charset="0"/>
                <a:cs typeface="Arial" pitchFamily="34" charset="0"/>
              </a:rPr>
              <a:t>(статья 28, п. 13 ) </a:t>
            </a:r>
          </a:p>
          <a:p>
            <a:r>
              <a:rPr lang="ru-RU" sz="2000" dirty="0" smtClean="0">
                <a:latin typeface="Arial" pitchFamily="34" charset="0"/>
                <a:cs typeface="Arial" pitchFamily="34" charset="0"/>
              </a:rPr>
              <a:t>К компетенции образовательной организации </a:t>
            </a:r>
          </a:p>
          <a:p>
            <a:r>
              <a:rPr lang="ru-RU" sz="2000" dirty="0" smtClean="0">
                <a:latin typeface="Arial" pitchFamily="34" charset="0"/>
                <a:cs typeface="Arial" pitchFamily="34" charset="0"/>
              </a:rPr>
              <a:t>в установленной сфере деятельности  относится:</a:t>
            </a:r>
          </a:p>
          <a:p>
            <a:pPr>
              <a:lnSpc>
                <a:spcPts val="2500"/>
              </a:lnSpc>
            </a:pPr>
            <a:endParaRPr lang="ru-RU" sz="2000" b="1" dirty="0" smtClean="0">
              <a:solidFill>
                <a:srgbClr val="800000"/>
              </a:solidFill>
              <a:latin typeface="Arial" pitchFamily="34" charset="0"/>
              <a:cs typeface="Arial" pitchFamily="34" charset="0"/>
            </a:endParaRPr>
          </a:p>
        </p:txBody>
      </p:sp>
      <p:sp>
        <p:nvSpPr>
          <p:cNvPr id="12" name="Заголовок 20"/>
          <p:cNvSpPr txBox="1">
            <a:spLocks/>
          </p:cNvSpPr>
          <p:nvPr/>
        </p:nvSpPr>
        <p:spPr>
          <a:xfrm>
            <a:off x="390606" y="548680"/>
            <a:ext cx="8564488" cy="86409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200" dirty="0">
                <a:solidFill>
                  <a:schemeClr val="bg1"/>
                </a:solidFill>
                <a:latin typeface="+mj-lt"/>
                <a:ea typeface="+mj-ea"/>
                <a:cs typeface="+mj-cs"/>
              </a:rPr>
              <a:t>Федеральный закон «Об образовании </a:t>
            </a:r>
            <a:br>
              <a:rPr lang="ru-RU" sz="3200" dirty="0">
                <a:solidFill>
                  <a:schemeClr val="bg1"/>
                </a:solidFill>
                <a:latin typeface="+mj-lt"/>
                <a:ea typeface="+mj-ea"/>
                <a:cs typeface="+mj-cs"/>
              </a:rPr>
            </a:br>
            <a:r>
              <a:rPr lang="ru-RU" sz="3200" dirty="0">
                <a:solidFill>
                  <a:schemeClr val="bg1"/>
                </a:solidFill>
                <a:latin typeface="+mj-lt"/>
                <a:ea typeface="+mj-ea"/>
                <a:cs typeface="+mj-cs"/>
              </a:rPr>
              <a:t>в Российской Федерации» </a:t>
            </a:r>
          </a:p>
        </p:txBody>
      </p:sp>
      <p:sp>
        <p:nvSpPr>
          <p:cNvPr id="15" name="Прямоугольник 1"/>
          <p:cNvSpPr>
            <a:spLocks noChangeArrowheads="1"/>
          </p:cNvSpPr>
          <p:nvPr/>
        </p:nvSpPr>
        <p:spPr bwMode="auto">
          <a:xfrm>
            <a:off x="170118" y="3090903"/>
            <a:ext cx="8784976" cy="3118803"/>
          </a:xfrm>
          <a:prstGeom prst="rect">
            <a:avLst/>
          </a:prstGeom>
          <a:noFill/>
          <a:ln w="9525">
            <a:noFill/>
            <a:miter lim="800000"/>
            <a:headEnd/>
            <a:tailEnd/>
          </a:ln>
        </p:spPr>
        <p:txBody>
          <a:bodyPr wrap="square">
            <a:spAutoFit/>
          </a:bodyPr>
          <a:lstStyle/>
          <a:p>
            <a:r>
              <a:rPr lang="ru-RU" sz="2000" i="1" dirty="0" smtClean="0">
                <a:solidFill>
                  <a:srgbClr val="008000"/>
                </a:solidFill>
                <a:latin typeface="Arial" pitchFamily="34" charset="0"/>
                <a:cs typeface="Arial" pitchFamily="34" charset="0"/>
              </a:rPr>
              <a:t>ВСОКО</a:t>
            </a:r>
          </a:p>
          <a:p>
            <a:r>
              <a:rPr lang="ru-RU" sz="2000" dirty="0" smtClean="0">
                <a:latin typeface="Arial" pitchFamily="34" charset="0"/>
                <a:cs typeface="Arial" pitchFamily="34" charset="0"/>
              </a:rPr>
              <a:t>1.Осуществление </a:t>
            </a:r>
            <a:r>
              <a:rPr lang="ru-RU" sz="2000" dirty="0">
                <a:latin typeface="Arial" pitchFamily="34" charset="0"/>
                <a:cs typeface="Arial" pitchFamily="34" charset="0"/>
              </a:rPr>
              <a:t>текущего контроля успеваемости и промежуточной аттестации обучающихся, установление их форм, периодичности и порядка проведения (п.10</a:t>
            </a:r>
            <a:r>
              <a:rPr lang="ru-RU" sz="2000" dirty="0" smtClean="0">
                <a:latin typeface="Arial" pitchFamily="34" charset="0"/>
                <a:cs typeface="Arial" pitchFamily="34" charset="0"/>
              </a:rPr>
              <a:t>)</a:t>
            </a:r>
          </a:p>
          <a:p>
            <a:pPr>
              <a:spcBef>
                <a:spcPts val="1000"/>
              </a:spcBef>
            </a:pPr>
            <a:r>
              <a:rPr lang="ru-RU" sz="2000" dirty="0" smtClean="0">
                <a:latin typeface="Arial" pitchFamily="34" charset="0"/>
                <a:cs typeface="Arial" pitchFamily="34" charset="0"/>
              </a:rPr>
              <a:t>2.</a:t>
            </a:r>
            <a:r>
              <a:rPr lang="en-US" sz="2000" dirty="0" smtClean="0">
                <a:latin typeface="Arial" pitchFamily="34" charset="0"/>
                <a:cs typeface="Arial" pitchFamily="34" charset="0"/>
              </a:rPr>
              <a:t> </a:t>
            </a:r>
            <a:r>
              <a:rPr lang="ru-RU" sz="2000" dirty="0" smtClean="0">
                <a:latin typeface="Arial" pitchFamily="34" charset="0"/>
                <a:cs typeface="Arial" pitchFamily="34" charset="0"/>
              </a:rPr>
              <a:t>Индивидуальный учет </a:t>
            </a:r>
            <a:r>
              <a:rPr lang="ru-RU" sz="2000" dirty="0" smtClean="0">
                <a:solidFill>
                  <a:srgbClr val="008000"/>
                </a:solidFill>
                <a:latin typeface="Arial" pitchFamily="34" charset="0"/>
                <a:cs typeface="Arial" pitchFamily="34" charset="0"/>
              </a:rPr>
              <a:t>результатов освоения обучающимися образовательных </a:t>
            </a:r>
            <a:r>
              <a:rPr lang="ru-RU" sz="2000" dirty="0" smtClean="0">
                <a:latin typeface="Arial" pitchFamily="34" charset="0"/>
                <a:cs typeface="Arial" pitchFamily="34" charset="0"/>
              </a:rPr>
              <a:t>программ, а также хранение в архивах информации об этих результатах на бумажных и (или) электронных носителях (п. 11) </a:t>
            </a:r>
          </a:p>
          <a:p>
            <a:pPr>
              <a:spcBef>
                <a:spcPts val="1000"/>
              </a:spcBef>
            </a:pPr>
            <a:r>
              <a:rPr lang="ru-RU" sz="2000" dirty="0" smtClean="0">
                <a:latin typeface="Arial" pitchFamily="34" charset="0"/>
                <a:cs typeface="Arial" pitchFamily="34" charset="0"/>
              </a:rPr>
              <a:t>3. Проведение </a:t>
            </a:r>
            <a:r>
              <a:rPr lang="ru-RU" sz="2000" dirty="0" err="1" smtClean="0">
                <a:latin typeface="Arial" pitchFamily="34" charset="0"/>
                <a:cs typeface="Arial" pitchFamily="34" charset="0"/>
              </a:rPr>
              <a:t>самообследования</a:t>
            </a:r>
            <a:r>
              <a:rPr lang="ru-RU" sz="2000" dirty="0" smtClean="0">
                <a:latin typeface="Arial" pitchFamily="34" charset="0"/>
                <a:cs typeface="Arial" pitchFamily="34" charset="0"/>
              </a:rPr>
              <a:t>, </a:t>
            </a:r>
            <a:r>
              <a:rPr lang="ru-RU" sz="2000" b="1" dirty="0" smtClean="0">
                <a:solidFill>
                  <a:srgbClr val="FF0000"/>
                </a:solidFill>
                <a:latin typeface="Arial" pitchFamily="34" charset="0"/>
                <a:cs typeface="Arial" pitchFamily="34" charset="0"/>
              </a:rPr>
              <a:t>обеспечение функционирования внутренней системы оценки качества образования </a:t>
            </a:r>
            <a:r>
              <a:rPr lang="ru-RU" sz="2000" dirty="0" smtClean="0">
                <a:latin typeface="Arial" pitchFamily="34" charset="0"/>
                <a:cs typeface="Arial" pitchFamily="34" charset="0"/>
              </a:rPr>
              <a:t>(п.13)</a:t>
            </a:r>
            <a:endParaRPr lang="ru-RU" sz="2000" dirty="0">
              <a:latin typeface="Arial" pitchFamily="34" charset="0"/>
              <a:cs typeface="Arial" pitchFamily="34" charset="0"/>
            </a:endParaRPr>
          </a:p>
        </p:txBody>
      </p:sp>
      <p:pic>
        <p:nvPicPr>
          <p:cNvPr id="8" name="Picture 2" descr="http://www.kchr.ru/upload/iblock/a54/rg.jpg"/>
          <p:cNvPicPr>
            <a:picLocks noChangeAspect="1" noChangeArrowheads="1"/>
          </p:cNvPicPr>
          <p:nvPr/>
        </p:nvPicPr>
        <p:blipFill>
          <a:blip r:embed="rId3"/>
          <a:srcRect l="8333" t="29167" r="64583" b="30555"/>
          <a:stretch>
            <a:fillRect/>
          </a:stretch>
        </p:blipFill>
        <p:spPr bwMode="auto">
          <a:xfrm>
            <a:off x="7902715" y="1707353"/>
            <a:ext cx="1216888" cy="1357298"/>
          </a:xfrm>
          <a:prstGeom prst="rect">
            <a:avLst/>
          </a:prstGeom>
          <a:noFill/>
        </p:spPr>
      </p:pic>
    </p:spTree>
    <p:extLst>
      <p:ext uri="{BB962C8B-B14F-4D97-AF65-F5344CB8AC3E}">
        <p14:creationId xmlns:p14="http://schemas.microsoft.com/office/powerpoint/2010/main" val="7809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088" y="476672"/>
            <a:ext cx="8472518" cy="1143000"/>
          </a:xfrm>
        </p:spPr>
        <p:txBody>
          <a:bodyPr>
            <a:normAutofit/>
          </a:bodyPr>
          <a:lstStyle/>
          <a:p>
            <a:r>
              <a:rPr lang="ru-RU" dirty="0" smtClean="0"/>
              <a:t>Приказ Департамента г.о.Тольятти</a:t>
            </a:r>
            <a:endParaRPr lang="ru-RU" dirty="0"/>
          </a:p>
        </p:txBody>
      </p:sp>
      <p:sp>
        <p:nvSpPr>
          <p:cNvPr id="3" name="Содержимое 2"/>
          <p:cNvSpPr>
            <a:spLocks noGrp="1"/>
          </p:cNvSpPr>
          <p:nvPr>
            <p:ph idx="1"/>
          </p:nvPr>
        </p:nvSpPr>
        <p:spPr>
          <a:xfrm>
            <a:off x="457200" y="1935480"/>
            <a:ext cx="8229600" cy="4708230"/>
          </a:xfrm>
        </p:spPr>
        <p:txBody>
          <a:bodyPr>
            <a:normAutofit fontScale="92500"/>
          </a:bodyPr>
          <a:lstStyle/>
          <a:p>
            <a:pPr algn="ctr">
              <a:buNone/>
            </a:pPr>
            <a:r>
              <a:rPr lang="ru-RU" dirty="0" smtClean="0"/>
              <a:t>Об организации работы </a:t>
            </a:r>
          </a:p>
          <a:p>
            <a:pPr algn="ctr">
              <a:buNone/>
            </a:pPr>
            <a:r>
              <a:rPr lang="ru-RU" dirty="0" smtClean="0"/>
              <a:t>муниципальных бюджетных общеобразовательных  учреждений городского округа Тольятти по введению  системы оценки качества образовательных результатов </a:t>
            </a:r>
          </a:p>
          <a:p>
            <a:pPr algn="ctr">
              <a:buNone/>
            </a:pPr>
            <a:r>
              <a:rPr lang="ru-RU" dirty="0" smtClean="0"/>
              <a:t>в модуле МСОКО АСУ РСО   </a:t>
            </a:r>
          </a:p>
          <a:p>
            <a:pPr algn="ctr">
              <a:buNone/>
            </a:pPr>
            <a:r>
              <a:rPr lang="ru-RU" dirty="0" smtClean="0"/>
              <a:t>в 2016-2017 году</a:t>
            </a:r>
          </a:p>
          <a:p>
            <a:pPr>
              <a:buNone/>
            </a:pPr>
            <a:endParaRPr lang="ru-RU" dirty="0" smtClean="0"/>
          </a:p>
          <a:p>
            <a:pPr>
              <a:buNone/>
            </a:pPr>
            <a:endParaRPr lang="ru-RU" dirty="0" smtClean="0"/>
          </a:p>
          <a:p>
            <a:pPr>
              <a:buNone/>
            </a:pPr>
            <a:r>
              <a:rPr lang="ru-RU" dirty="0" smtClean="0"/>
              <a:t>Подписание планируется до 1.09.2016</a:t>
            </a:r>
            <a:endParaRPr lang="ru-RU" dirty="0"/>
          </a:p>
        </p:txBody>
      </p:sp>
      <p:sp>
        <p:nvSpPr>
          <p:cNvPr id="34818" name="AutoShape 2" descr="Картинки по запросу оценки качеств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Picture 2" descr="http://nazarovo.ucoz.ru/_nw/37/32128599.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102" l="2602" r="100000"/>
                    </a14:imgEffect>
                  </a14:imgLayer>
                </a14:imgProps>
              </a:ext>
            </a:extLst>
          </a:blip>
          <a:srcRect/>
          <a:stretch>
            <a:fillRect/>
          </a:stretch>
        </p:blipFill>
        <p:spPr bwMode="auto">
          <a:xfrm>
            <a:off x="6143636" y="5000636"/>
            <a:ext cx="3000355" cy="1629461"/>
          </a:xfrm>
          <a:prstGeom prst="rect">
            <a:avLst/>
          </a:prstGeom>
          <a:noFill/>
        </p:spPr>
      </p:pic>
    </p:spTree>
    <p:extLst>
      <p:ext uri="{BB962C8B-B14F-4D97-AF65-F5344CB8AC3E}">
        <p14:creationId xmlns:p14="http://schemas.microsoft.com/office/powerpoint/2010/main" val="3023598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704850"/>
            <a:ext cx="8856984" cy="487363"/>
          </a:xfrm>
        </p:spPr>
        <p:txBody>
          <a:bodyPr/>
          <a:lstStyle/>
          <a:p>
            <a:r>
              <a:rPr lang="ru-RU" sz="3200" dirty="0" smtClean="0"/>
              <a:t>Электронный журнал 2015-2016</a:t>
            </a:r>
            <a:endParaRPr lang="ru-RU" sz="32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114550461"/>
              </p:ext>
            </p:extLst>
          </p:nvPr>
        </p:nvGraphicFramePr>
        <p:xfrm>
          <a:off x="323528" y="1628800"/>
          <a:ext cx="8401372" cy="4896544"/>
        </p:xfrm>
        <a:graphic>
          <a:graphicData uri="http://schemas.openxmlformats.org/drawingml/2006/chart">
            <c:chart xmlns:c="http://schemas.openxmlformats.org/drawingml/2006/chart" xmlns:r="http://schemas.openxmlformats.org/officeDocument/2006/relationships" r:id="rId3"/>
          </a:graphicData>
        </a:graphic>
      </p:graphicFrame>
      <p:pic>
        <p:nvPicPr>
          <p:cNvPr id="84994" name="Picture 2" descr="http://www.ua.all.biz/img/ua/catalog/more/3101812_produkciya_poligraficheskaya_shkolnaya_klassnyj.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1988840"/>
            <a:ext cx="1391139" cy="104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58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260648"/>
            <a:ext cx="5832648" cy="1143000"/>
          </a:xfrm>
        </p:spPr>
        <p:txBody>
          <a:bodyPr/>
          <a:lstStyle/>
          <a:p>
            <a:r>
              <a:rPr lang="ru-RU" dirty="0" smtClean="0"/>
              <a:t>Задачи:</a:t>
            </a:r>
            <a:endParaRPr lang="ru-RU" dirty="0"/>
          </a:p>
        </p:txBody>
      </p:sp>
      <p:sp>
        <p:nvSpPr>
          <p:cNvPr id="3" name="Содержимое 2"/>
          <p:cNvSpPr>
            <a:spLocks noGrp="1"/>
          </p:cNvSpPr>
          <p:nvPr>
            <p:ph idx="1"/>
          </p:nvPr>
        </p:nvSpPr>
        <p:spPr>
          <a:xfrm>
            <a:off x="467544" y="1536320"/>
            <a:ext cx="8229600" cy="5286412"/>
          </a:xfrm>
        </p:spPr>
        <p:txBody>
          <a:bodyPr>
            <a:normAutofit fontScale="92500" lnSpcReduction="20000"/>
          </a:bodyPr>
          <a:lstStyle/>
          <a:p>
            <a:r>
              <a:rPr lang="ru-RU" dirty="0" smtClean="0"/>
              <a:t>обеспечение объективной информации об уровне и качестве учебных достижений учащихся в целях коррекции учебного процесса;</a:t>
            </a:r>
          </a:p>
          <a:p>
            <a:r>
              <a:rPr lang="ru-RU" dirty="0" smtClean="0"/>
              <a:t>индивидуализация учебного процесса;</a:t>
            </a:r>
          </a:p>
          <a:p>
            <a:r>
              <a:rPr lang="ru-RU" dirty="0" smtClean="0"/>
              <a:t>обеспечение условий для самоконтроля, </a:t>
            </a:r>
            <a:r>
              <a:rPr lang="ru-RU" dirty="0" err="1" smtClean="0"/>
              <a:t>самокоррекции</a:t>
            </a:r>
            <a:r>
              <a:rPr lang="ru-RU" dirty="0" smtClean="0"/>
              <a:t> и самооценки результатов учебной деятельности учащихся;</a:t>
            </a:r>
          </a:p>
          <a:p>
            <a:r>
              <a:rPr lang="ru-RU" dirty="0" smtClean="0"/>
              <a:t>методическая поддержка учащихся и учителей при подготовке к сдаче ЕГЭ и аттестации;</a:t>
            </a:r>
          </a:p>
          <a:p>
            <a:r>
              <a:rPr lang="ru-RU" dirty="0" smtClean="0"/>
              <a:t>проведение </a:t>
            </a:r>
            <a:r>
              <a:rPr lang="ru-RU" dirty="0" err="1" smtClean="0"/>
              <a:t>внутришкольного</a:t>
            </a:r>
            <a:r>
              <a:rPr lang="ru-RU" dirty="0" smtClean="0"/>
              <a:t> мониторинга учебных достижений по основным дисциплинам;</a:t>
            </a:r>
          </a:p>
          <a:p>
            <a:r>
              <a:rPr lang="ru-RU" dirty="0" smtClean="0"/>
              <a:t>определение потребности в повышении квалификации учителей, качества преподавания и обучения.</a:t>
            </a:r>
          </a:p>
        </p:txBody>
      </p:sp>
    </p:spTree>
    <p:extLst>
      <p:ext uri="{BB962C8B-B14F-4D97-AF65-F5344CB8AC3E}">
        <p14:creationId xmlns:p14="http://schemas.microsoft.com/office/powerpoint/2010/main" val="1629706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6 Anikina_Tgl (MSOKO)">
  <a:themeElements>
    <a:clrScheme name="Тема Office 3">
      <a:dk1>
        <a:srgbClr val="000000"/>
      </a:dk1>
      <a:lt1>
        <a:srgbClr val="FFFFFF"/>
      </a:lt1>
      <a:dk2>
        <a:srgbClr val="220D8D"/>
      </a:dk2>
      <a:lt2>
        <a:srgbClr val="C0C0C0"/>
      </a:lt2>
      <a:accent1>
        <a:srgbClr val="E5730B"/>
      </a:accent1>
      <a:accent2>
        <a:srgbClr val="4FB0E1"/>
      </a:accent2>
      <a:accent3>
        <a:srgbClr val="FFFFFF"/>
      </a:accent3>
      <a:accent4>
        <a:srgbClr val="000000"/>
      </a:accent4>
      <a:accent5>
        <a:srgbClr val="F0BCAA"/>
      </a:accent5>
      <a:accent6>
        <a:srgbClr val="479FCC"/>
      </a:accent6>
      <a:hlink>
        <a:srgbClr val="1A72D2"/>
      </a:hlink>
      <a:folHlink>
        <a:srgbClr val="AAC856"/>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220D8D"/>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220D8D"/>
        </a:dk2>
        <a:lt2>
          <a:srgbClr val="C0C0C0"/>
        </a:lt2>
        <a:accent1>
          <a:srgbClr val="E5730B"/>
        </a:accent1>
        <a:accent2>
          <a:srgbClr val="4FB0E1"/>
        </a:accent2>
        <a:accent3>
          <a:srgbClr val="FFFFFF"/>
        </a:accent3>
        <a:accent4>
          <a:srgbClr val="000000"/>
        </a:accent4>
        <a:accent5>
          <a:srgbClr val="F0BCA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 Anikina_Tgl (MSOKO)</Template>
  <TotalTime>2324</TotalTime>
  <Words>3309</Words>
  <Application>Microsoft Office PowerPoint</Application>
  <PresentationFormat>Экран (4:3)</PresentationFormat>
  <Paragraphs>416</Paragraphs>
  <Slides>36</Slides>
  <Notes>29</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36</vt:i4>
      </vt:variant>
    </vt:vector>
  </HeadingPairs>
  <TitlesOfParts>
    <vt:vector size="38" baseType="lpstr">
      <vt:lpstr>2016 Anikina_Tgl (MSOKO)</vt:lpstr>
      <vt:lpstr>Image</vt:lpstr>
      <vt:lpstr>Управление качеством образования учащихся через модуль МСОКО    </vt:lpstr>
      <vt:lpstr>Федеральный закон «Об образовании в Российской Федерации» </vt:lpstr>
      <vt:lpstr>Презентация PowerPoint</vt:lpstr>
      <vt:lpstr>Ориентация образовательного процесса на реализацию и достижение планируемых результатов обучения </vt:lpstr>
      <vt:lpstr>ФГОС : оценка результатов освоения ОП</vt:lpstr>
      <vt:lpstr>Презентация PowerPoint</vt:lpstr>
      <vt:lpstr>Приказ Департамента г.о.Тольятти</vt:lpstr>
      <vt:lpstr>Электронный журнал 2015-2016</vt:lpstr>
      <vt:lpstr>Задачи:</vt:lpstr>
      <vt:lpstr>Презентация PowerPoint</vt:lpstr>
      <vt:lpstr>Презентация PowerPoint</vt:lpstr>
      <vt:lpstr>ВОЗМОЖНОСТИ МОДУЛЯ МСОКО</vt:lpstr>
      <vt:lpstr> Муниципальные отчеты 2015-2016 уч. г.</vt:lpstr>
      <vt:lpstr>ПРОЦЕДУРЫ ВНУТРЕННЕЙ ОЦЕНКИ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Условия получения достоверных результатов МСОКО</vt:lpstr>
      <vt:lpstr>Что влияет на результат</vt:lpstr>
      <vt:lpstr>Внутришкольная оценка качества</vt:lpstr>
      <vt:lpstr>Оценка качества образования на уровне муниципального образования </vt:lpstr>
      <vt:lpstr>Муниципальные отчеты 2015-2016 уч. г.</vt:lpstr>
      <vt:lpstr>Инструменты анализа.  Список ООО, в которых не проведены контрольные работы по предметам учебного плана за 2 полугодие 2015/2016 уч.г.</vt:lpstr>
      <vt:lpstr> Организация мониторинга; использование МСОКО  для автоматизированной обработки результатов</vt:lpstr>
      <vt:lpstr>Техническая корректность заполнения протоколов КР</vt:lpstr>
      <vt:lpstr>Мониторинг качества заполнения протоколов МКР и РКР </vt:lpstr>
      <vt:lpstr>Анализ и интерпретация результатов</vt:lpstr>
      <vt:lpstr>Рекомендации учителю:</vt:lpstr>
      <vt:lpstr>Рекомендации заместителю директора:</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aev</dc:creator>
  <cp:lastModifiedBy>aev</cp:lastModifiedBy>
  <cp:revision>119</cp:revision>
  <cp:lastPrinted>2016-06-20T12:00:24Z</cp:lastPrinted>
  <dcterms:created xsi:type="dcterms:W3CDTF">2016-06-15T07:54:24Z</dcterms:created>
  <dcterms:modified xsi:type="dcterms:W3CDTF">2016-08-24T09:18:10Z</dcterms:modified>
</cp:coreProperties>
</file>